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1"/>
  </p:notesMasterIdLst>
  <p:sldIdLst>
    <p:sldId id="256" r:id="rId3"/>
    <p:sldId id="326" r:id="rId4"/>
    <p:sldId id="276" r:id="rId5"/>
    <p:sldId id="327" r:id="rId6"/>
    <p:sldId id="352" r:id="rId7"/>
    <p:sldId id="328" r:id="rId8"/>
    <p:sldId id="330" r:id="rId9"/>
    <p:sldId id="258" r:id="rId10"/>
    <p:sldId id="346" r:id="rId11"/>
    <p:sldId id="345" r:id="rId12"/>
    <p:sldId id="344" r:id="rId13"/>
    <p:sldId id="331" r:id="rId14"/>
    <p:sldId id="332" r:id="rId15"/>
    <p:sldId id="360" r:id="rId16"/>
    <p:sldId id="329" r:id="rId17"/>
    <p:sldId id="335" r:id="rId18"/>
    <p:sldId id="337" r:id="rId19"/>
    <p:sldId id="338" r:id="rId20"/>
    <p:sldId id="339" r:id="rId21"/>
    <p:sldId id="292" r:id="rId22"/>
    <p:sldId id="358" r:id="rId23"/>
    <p:sldId id="347" r:id="rId24"/>
    <p:sldId id="295" r:id="rId25"/>
    <p:sldId id="288" r:id="rId26"/>
    <p:sldId id="298" r:id="rId27"/>
    <p:sldId id="297" r:id="rId28"/>
    <p:sldId id="353" r:id="rId29"/>
    <p:sldId id="323" r:id="rId30"/>
    <p:sldId id="324" r:id="rId31"/>
    <p:sldId id="341" r:id="rId32"/>
    <p:sldId id="357" r:id="rId33"/>
    <p:sldId id="343" r:id="rId34"/>
    <p:sldId id="348" r:id="rId35"/>
    <p:sldId id="349" r:id="rId36"/>
    <p:sldId id="350" r:id="rId37"/>
    <p:sldId id="351" r:id="rId38"/>
    <p:sldId id="311" r:id="rId39"/>
    <p:sldId id="301" r:id="rId40"/>
    <p:sldId id="312" r:id="rId41"/>
    <p:sldId id="313" r:id="rId42"/>
    <p:sldId id="263" r:id="rId43"/>
    <p:sldId id="355" r:id="rId44"/>
    <p:sldId id="354" r:id="rId45"/>
    <p:sldId id="356" r:id="rId46"/>
    <p:sldId id="359" r:id="rId47"/>
    <p:sldId id="308" r:id="rId48"/>
    <p:sldId id="275" r:id="rId49"/>
    <p:sldId id="274"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5F32BE-4630-40C3-957B-E66D29798FAD}" v="156" dt="2020-01-14T15:04:22.4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17" autoAdjust="0"/>
    <p:restoredTop sz="69383" autoAdjust="0"/>
  </p:normalViewPr>
  <p:slideViewPr>
    <p:cSldViewPr snapToGrid="0">
      <p:cViewPr varScale="1">
        <p:scale>
          <a:sx n="38" d="100"/>
          <a:sy n="38" d="100"/>
        </p:scale>
        <p:origin x="1214" y="53"/>
      </p:cViewPr>
      <p:guideLst/>
    </p:cSldViewPr>
  </p:slideViewPr>
  <p:notesTextViewPr>
    <p:cViewPr>
      <p:scale>
        <a:sx n="3" d="2"/>
        <a:sy n="3" d="2"/>
      </p:scale>
      <p:origin x="0" y="0"/>
    </p:cViewPr>
  </p:notesTextViewPr>
  <p:sorterViewPr>
    <p:cViewPr>
      <p:scale>
        <a:sx n="80" d="100"/>
        <a:sy n="80" d="100"/>
      </p:scale>
      <p:origin x="0" y="-449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microsoft.com/office/2015/10/relationships/revisionInfo" Target="revisionInfo.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diagrams/_rels/data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ata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4" Type="http://schemas.openxmlformats.org/officeDocument/2006/relationships/image" Target="../media/image32.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image" Target="../media/image14.svg"/><Relationship Id="rId1" Type="http://schemas.openxmlformats.org/officeDocument/2006/relationships/image" Target="../media/image21.png"/><Relationship Id="rId6" Type="http://schemas.openxmlformats.org/officeDocument/2006/relationships/image" Target="../media/image18.svg"/><Relationship Id="rId5" Type="http://schemas.openxmlformats.org/officeDocument/2006/relationships/image" Target="../media/image23.png"/><Relationship Id="rId4" Type="http://schemas.openxmlformats.org/officeDocument/2006/relationships/image" Target="../media/image16.svg"/></Relationships>
</file>

<file path=ppt/diagrams/_rels/drawing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4" Type="http://schemas.openxmlformats.org/officeDocument/2006/relationships/image" Target="../media/image32.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C80DAE-CDF5-47CD-887B-84D85D0951B0}"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CE7A140C-EF92-443C-A845-670BB2754743}">
      <dgm:prSet/>
      <dgm:spPr/>
      <dgm:t>
        <a:bodyPr/>
        <a:lstStyle/>
        <a:p>
          <a:r>
            <a:rPr lang="en-GB"/>
            <a:t>Medicine – psychiatry</a:t>
          </a:r>
          <a:endParaRPr lang="en-US"/>
        </a:p>
      </dgm:t>
    </dgm:pt>
    <dgm:pt modelId="{C05D4BF5-E480-4891-A345-EDEE362C8547}" type="parTrans" cxnId="{84D1E5CB-B220-4390-872C-234549C12373}">
      <dgm:prSet/>
      <dgm:spPr/>
      <dgm:t>
        <a:bodyPr/>
        <a:lstStyle/>
        <a:p>
          <a:endParaRPr lang="en-US"/>
        </a:p>
      </dgm:t>
    </dgm:pt>
    <dgm:pt modelId="{6C891807-A147-4AC4-BC8A-566D8B0C011E}" type="sibTrans" cxnId="{84D1E5CB-B220-4390-872C-234549C12373}">
      <dgm:prSet/>
      <dgm:spPr/>
      <dgm:t>
        <a:bodyPr/>
        <a:lstStyle/>
        <a:p>
          <a:endParaRPr lang="en-US"/>
        </a:p>
      </dgm:t>
    </dgm:pt>
    <dgm:pt modelId="{7F851A64-23B0-4A23-BB42-C481E354D110}">
      <dgm:prSet/>
      <dgm:spPr/>
      <dgm:t>
        <a:bodyPr/>
        <a:lstStyle/>
        <a:p>
          <a:r>
            <a:rPr lang="en-GB"/>
            <a:t>Assessment &amp; treatment – MDOs</a:t>
          </a:r>
          <a:endParaRPr lang="en-US"/>
        </a:p>
      </dgm:t>
    </dgm:pt>
    <dgm:pt modelId="{EA76D6B2-D748-4C9C-8937-AB2FFB712B53}" type="parTrans" cxnId="{67D05EA5-DFEF-414F-9A10-D25692655028}">
      <dgm:prSet/>
      <dgm:spPr/>
      <dgm:t>
        <a:bodyPr/>
        <a:lstStyle/>
        <a:p>
          <a:endParaRPr lang="en-US"/>
        </a:p>
      </dgm:t>
    </dgm:pt>
    <dgm:pt modelId="{224406CE-D512-41DD-B32D-A3068A091AA1}" type="sibTrans" cxnId="{67D05EA5-DFEF-414F-9A10-D25692655028}">
      <dgm:prSet/>
      <dgm:spPr/>
      <dgm:t>
        <a:bodyPr/>
        <a:lstStyle/>
        <a:p>
          <a:endParaRPr lang="en-US"/>
        </a:p>
      </dgm:t>
    </dgm:pt>
    <dgm:pt modelId="{1AE203F8-D5DD-4C28-94BB-6650215778C2}">
      <dgm:prSet/>
      <dgm:spPr/>
      <dgm:t>
        <a:bodyPr/>
        <a:lstStyle/>
        <a:p>
          <a:r>
            <a:rPr lang="en-GB"/>
            <a:t>Prisons, secure hospitals elsewhere</a:t>
          </a:r>
          <a:endParaRPr lang="en-US"/>
        </a:p>
      </dgm:t>
    </dgm:pt>
    <dgm:pt modelId="{AFABB25F-E4E9-4DB7-A493-99D57157EB12}" type="parTrans" cxnId="{EB86778B-79F1-47FF-A8E6-9940E9FB0F42}">
      <dgm:prSet/>
      <dgm:spPr/>
      <dgm:t>
        <a:bodyPr/>
        <a:lstStyle/>
        <a:p>
          <a:endParaRPr lang="en-US"/>
        </a:p>
      </dgm:t>
    </dgm:pt>
    <dgm:pt modelId="{75A9AF3C-6D9F-45B6-B91B-8FBB5CECE66D}" type="sibTrans" cxnId="{EB86778B-79F1-47FF-A8E6-9940E9FB0F42}">
      <dgm:prSet/>
      <dgm:spPr/>
      <dgm:t>
        <a:bodyPr/>
        <a:lstStyle/>
        <a:p>
          <a:endParaRPr lang="en-US"/>
        </a:p>
      </dgm:t>
    </dgm:pt>
    <dgm:pt modelId="{66DDB4A3-961F-4B57-B8A2-6B653CD45F2B}">
      <dgm:prSet/>
      <dgm:spPr/>
      <dgm:t>
        <a:bodyPr/>
        <a:lstStyle/>
        <a:p>
          <a:r>
            <a:rPr lang="en-GB"/>
            <a:t>Medicine-law interface</a:t>
          </a:r>
          <a:endParaRPr lang="en-US"/>
        </a:p>
      </dgm:t>
    </dgm:pt>
    <dgm:pt modelId="{BF2C048E-6454-410D-9107-16A8FB1145CF}" type="parTrans" cxnId="{B853D43A-E72D-4198-827B-E2AFE07D3448}">
      <dgm:prSet/>
      <dgm:spPr/>
      <dgm:t>
        <a:bodyPr/>
        <a:lstStyle/>
        <a:p>
          <a:endParaRPr lang="en-US"/>
        </a:p>
      </dgm:t>
    </dgm:pt>
    <dgm:pt modelId="{152FDF61-6801-44E1-8224-00A61849E673}" type="sibTrans" cxnId="{B853D43A-E72D-4198-827B-E2AFE07D3448}">
      <dgm:prSet/>
      <dgm:spPr/>
      <dgm:t>
        <a:bodyPr/>
        <a:lstStyle/>
        <a:p>
          <a:endParaRPr lang="en-US"/>
        </a:p>
      </dgm:t>
    </dgm:pt>
    <dgm:pt modelId="{AB8A8760-E2A2-46CC-A473-835C82E28A6A}" type="pres">
      <dgm:prSet presAssocID="{7CC80DAE-CDF5-47CD-887B-84D85D0951B0}" presName="linear" presStyleCnt="0">
        <dgm:presLayoutVars>
          <dgm:animLvl val="lvl"/>
          <dgm:resizeHandles val="exact"/>
        </dgm:presLayoutVars>
      </dgm:prSet>
      <dgm:spPr/>
    </dgm:pt>
    <dgm:pt modelId="{42535E7B-F782-4733-AE71-FDBD5612D63D}" type="pres">
      <dgm:prSet presAssocID="{CE7A140C-EF92-443C-A845-670BB2754743}" presName="parentText" presStyleLbl="node1" presStyleIdx="0" presStyleCnt="4">
        <dgm:presLayoutVars>
          <dgm:chMax val="0"/>
          <dgm:bulletEnabled val="1"/>
        </dgm:presLayoutVars>
      </dgm:prSet>
      <dgm:spPr/>
    </dgm:pt>
    <dgm:pt modelId="{E985106D-15D4-4F2C-9030-364AB201E912}" type="pres">
      <dgm:prSet presAssocID="{6C891807-A147-4AC4-BC8A-566D8B0C011E}" presName="spacer" presStyleCnt="0"/>
      <dgm:spPr/>
    </dgm:pt>
    <dgm:pt modelId="{721D2232-D045-4686-BDD1-1CD326E518A0}" type="pres">
      <dgm:prSet presAssocID="{7F851A64-23B0-4A23-BB42-C481E354D110}" presName="parentText" presStyleLbl="node1" presStyleIdx="1" presStyleCnt="4">
        <dgm:presLayoutVars>
          <dgm:chMax val="0"/>
          <dgm:bulletEnabled val="1"/>
        </dgm:presLayoutVars>
      </dgm:prSet>
      <dgm:spPr/>
    </dgm:pt>
    <dgm:pt modelId="{44F5B779-7E53-451A-A799-EC1D76441F3F}" type="pres">
      <dgm:prSet presAssocID="{224406CE-D512-41DD-B32D-A3068A091AA1}" presName="spacer" presStyleCnt="0"/>
      <dgm:spPr/>
    </dgm:pt>
    <dgm:pt modelId="{6F6EFE0E-64F5-4DE4-B57D-6CF70D99B35E}" type="pres">
      <dgm:prSet presAssocID="{1AE203F8-D5DD-4C28-94BB-6650215778C2}" presName="parentText" presStyleLbl="node1" presStyleIdx="2" presStyleCnt="4">
        <dgm:presLayoutVars>
          <dgm:chMax val="0"/>
          <dgm:bulletEnabled val="1"/>
        </dgm:presLayoutVars>
      </dgm:prSet>
      <dgm:spPr/>
    </dgm:pt>
    <dgm:pt modelId="{8BFCCC47-8B3A-4591-8F25-F0CF111DBC41}" type="pres">
      <dgm:prSet presAssocID="{75A9AF3C-6D9F-45B6-B91B-8FBB5CECE66D}" presName="spacer" presStyleCnt="0"/>
      <dgm:spPr/>
    </dgm:pt>
    <dgm:pt modelId="{E32D2E37-6D46-4C39-89DA-5EC34F06403B}" type="pres">
      <dgm:prSet presAssocID="{66DDB4A3-961F-4B57-B8A2-6B653CD45F2B}" presName="parentText" presStyleLbl="node1" presStyleIdx="3" presStyleCnt="4">
        <dgm:presLayoutVars>
          <dgm:chMax val="0"/>
          <dgm:bulletEnabled val="1"/>
        </dgm:presLayoutVars>
      </dgm:prSet>
      <dgm:spPr/>
    </dgm:pt>
  </dgm:ptLst>
  <dgm:cxnLst>
    <dgm:cxn modelId="{58378333-E8FC-40F1-85D1-AEE2E10D3815}" type="presOf" srcId="{7F851A64-23B0-4A23-BB42-C481E354D110}" destId="{721D2232-D045-4686-BDD1-1CD326E518A0}" srcOrd="0" destOrd="0" presId="urn:microsoft.com/office/officeart/2005/8/layout/vList2"/>
    <dgm:cxn modelId="{C7D4E334-D1E7-41A3-AE6F-A42D17294D5D}" type="presOf" srcId="{66DDB4A3-961F-4B57-B8A2-6B653CD45F2B}" destId="{E32D2E37-6D46-4C39-89DA-5EC34F06403B}" srcOrd="0" destOrd="0" presId="urn:microsoft.com/office/officeart/2005/8/layout/vList2"/>
    <dgm:cxn modelId="{B853D43A-E72D-4198-827B-E2AFE07D3448}" srcId="{7CC80DAE-CDF5-47CD-887B-84D85D0951B0}" destId="{66DDB4A3-961F-4B57-B8A2-6B653CD45F2B}" srcOrd="3" destOrd="0" parTransId="{BF2C048E-6454-410D-9107-16A8FB1145CF}" sibTransId="{152FDF61-6801-44E1-8224-00A61849E673}"/>
    <dgm:cxn modelId="{EA290461-88C9-4EE8-B44E-398D243DA2FB}" type="presOf" srcId="{1AE203F8-D5DD-4C28-94BB-6650215778C2}" destId="{6F6EFE0E-64F5-4DE4-B57D-6CF70D99B35E}" srcOrd="0" destOrd="0" presId="urn:microsoft.com/office/officeart/2005/8/layout/vList2"/>
    <dgm:cxn modelId="{4386168B-2850-40D1-A209-849C6A32FE5A}" type="presOf" srcId="{7CC80DAE-CDF5-47CD-887B-84D85D0951B0}" destId="{AB8A8760-E2A2-46CC-A473-835C82E28A6A}" srcOrd="0" destOrd="0" presId="urn:microsoft.com/office/officeart/2005/8/layout/vList2"/>
    <dgm:cxn modelId="{EB86778B-79F1-47FF-A8E6-9940E9FB0F42}" srcId="{7CC80DAE-CDF5-47CD-887B-84D85D0951B0}" destId="{1AE203F8-D5DD-4C28-94BB-6650215778C2}" srcOrd="2" destOrd="0" parTransId="{AFABB25F-E4E9-4DB7-A493-99D57157EB12}" sibTransId="{75A9AF3C-6D9F-45B6-B91B-8FBB5CECE66D}"/>
    <dgm:cxn modelId="{FBBB3492-10CC-4303-A6CB-4CB430DEE8DF}" type="presOf" srcId="{CE7A140C-EF92-443C-A845-670BB2754743}" destId="{42535E7B-F782-4733-AE71-FDBD5612D63D}" srcOrd="0" destOrd="0" presId="urn:microsoft.com/office/officeart/2005/8/layout/vList2"/>
    <dgm:cxn modelId="{67D05EA5-DFEF-414F-9A10-D25692655028}" srcId="{7CC80DAE-CDF5-47CD-887B-84D85D0951B0}" destId="{7F851A64-23B0-4A23-BB42-C481E354D110}" srcOrd="1" destOrd="0" parTransId="{EA76D6B2-D748-4C9C-8937-AB2FFB712B53}" sibTransId="{224406CE-D512-41DD-B32D-A3068A091AA1}"/>
    <dgm:cxn modelId="{84D1E5CB-B220-4390-872C-234549C12373}" srcId="{7CC80DAE-CDF5-47CD-887B-84D85D0951B0}" destId="{CE7A140C-EF92-443C-A845-670BB2754743}" srcOrd="0" destOrd="0" parTransId="{C05D4BF5-E480-4891-A345-EDEE362C8547}" sibTransId="{6C891807-A147-4AC4-BC8A-566D8B0C011E}"/>
    <dgm:cxn modelId="{79DCD5C4-6447-449D-BD10-8B21200FA563}" type="presParOf" srcId="{AB8A8760-E2A2-46CC-A473-835C82E28A6A}" destId="{42535E7B-F782-4733-AE71-FDBD5612D63D}" srcOrd="0" destOrd="0" presId="urn:microsoft.com/office/officeart/2005/8/layout/vList2"/>
    <dgm:cxn modelId="{FFEA5AE7-977A-415A-9D8E-A75D5DAE7F74}" type="presParOf" srcId="{AB8A8760-E2A2-46CC-A473-835C82E28A6A}" destId="{E985106D-15D4-4F2C-9030-364AB201E912}" srcOrd="1" destOrd="0" presId="urn:microsoft.com/office/officeart/2005/8/layout/vList2"/>
    <dgm:cxn modelId="{075F4F30-DDCF-4EBA-8516-FB0B7595F7B4}" type="presParOf" srcId="{AB8A8760-E2A2-46CC-A473-835C82E28A6A}" destId="{721D2232-D045-4686-BDD1-1CD326E518A0}" srcOrd="2" destOrd="0" presId="urn:microsoft.com/office/officeart/2005/8/layout/vList2"/>
    <dgm:cxn modelId="{67769BDD-4022-4A1C-9489-E4F552ECE5F0}" type="presParOf" srcId="{AB8A8760-E2A2-46CC-A473-835C82E28A6A}" destId="{44F5B779-7E53-451A-A799-EC1D76441F3F}" srcOrd="3" destOrd="0" presId="urn:microsoft.com/office/officeart/2005/8/layout/vList2"/>
    <dgm:cxn modelId="{41749B52-64A2-4782-B9F8-88E839DEF65B}" type="presParOf" srcId="{AB8A8760-E2A2-46CC-A473-835C82E28A6A}" destId="{6F6EFE0E-64F5-4DE4-B57D-6CF70D99B35E}" srcOrd="4" destOrd="0" presId="urn:microsoft.com/office/officeart/2005/8/layout/vList2"/>
    <dgm:cxn modelId="{612866DE-4BB4-492B-B434-501A37CAEAB2}" type="presParOf" srcId="{AB8A8760-E2A2-46CC-A473-835C82E28A6A}" destId="{8BFCCC47-8B3A-4591-8F25-F0CF111DBC41}" srcOrd="5" destOrd="0" presId="urn:microsoft.com/office/officeart/2005/8/layout/vList2"/>
    <dgm:cxn modelId="{F21E84A7-0FCA-44F6-9B71-914B1D2D9D0D}" type="presParOf" srcId="{AB8A8760-E2A2-46CC-A473-835C82E28A6A}" destId="{E32D2E37-6D46-4C39-89DA-5EC34F06403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4153F0-9DE8-4F3D-997A-018B30846ECD}"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447F1280-4038-4416-9800-426FB78CE08E}">
      <dgm:prSet/>
      <dgm:spPr/>
      <dgm:t>
        <a:bodyPr/>
        <a:lstStyle/>
        <a:p>
          <a:r>
            <a:rPr lang="en-GB"/>
            <a:t>Madness</a:t>
          </a:r>
          <a:endParaRPr lang="en-US"/>
        </a:p>
      </dgm:t>
    </dgm:pt>
    <dgm:pt modelId="{10EA29AB-90E6-4DA0-97A9-98498C1C8291}" type="parTrans" cxnId="{A615897E-5914-4869-9B91-4CE89BC2FE25}">
      <dgm:prSet/>
      <dgm:spPr/>
      <dgm:t>
        <a:bodyPr/>
        <a:lstStyle/>
        <a:p>
          <a:endParaRPr lang="en-US"/>
        </a:p>
      </dgm:t>
    </dgm:pt>
    <dgm:pt modelId="{C9A9FF2B-F6FA-40B5-A65C-0343E01008BE}" type="sibTrans" cxnId="{A615897E-5914-4869-9B91-4CE89BC2FE25}">
      <dgm:prSet/>
      <dgm:spPr/>
      <dgm:t>
        <a:bodyPr/>
        <a:lstStyle/>
        <a:p>
          <a:endParaRPr lang="en-US"/>
        </a:p>
      </dgm:t>
    </dgm:pt>
    <dgm:pt modelId="{3AC55A07-19CB-483B-928E-58577F6FED29}">
      <dgm:prSet/>
      <dgm:spPr/>
      <dgm:t>
        <a:bodyPr/>
        <a:lstStyle/>
        <a:p>
          <a:r>
            <a:rPr lang="en-GB" dirty="0"/>
            <a:t>Neurosis vs Psychosis</a:t>
          </a:r>
          <a:endParaRPr lang="en-US" dirty="0"/>
        </a:p>
      </dgm:t>
    </dgm:pt>
    <dgm:pt modelId="{52E55044-C7FC-450D-8A7A-21D802EE217B}" type="parTrans" cxnId="{C0D2C15B-8838-4960-BE55-A39C9F11A824}">
      <dgm:prSet/>
      <dgm:spPr/>
      <dgm:t>
        <a:bodyPr/>
        <a:lstStyle/>
        <a:p>
          <a:endParaRPr lang="en-US"/>
        </a:p>
      </dgm:t>
    </dgm:pt>
    <dgm:pt modelId="{99265895-DA36-4FF0-834E-2CB0F50B9796}" type="sibTrans" cxnId="{C0D2C15B-8838-4960-BE55-A39C9F11A824}">
      <dgm:prSet/>
      <dgm:spPr/>
      <dgm:t>
        <a:bodyPr/>
        <a:lstStyle/>
        <a:p>
          <a:endParaRPr lang="en-US"/>
        </a:p>
      </dgm:t>
    </dgm:pt>
    <dgm:pt modelId="{668B8385-8EF0-4719-92AE-F7AFA4B12F54}">
      <dgm:prSet/>
      <dgm:spPr/>
      <dgm:t>
        <a:bodyPr/>
        <a:lstStyle/>
        <a:p>
          <a:r>
            <a:rPr lang="en-GB"/>
            <a:t>Murder</a:t>
          </a:r>
          <a:endParaRPr lang="en-US"/>
        </a:p>
      </dgm:t>
    </dgm:pt>
    <dgm:pt modelId="{FB29A1BD-65C7-4096-AD21-95CBBD2FF8C5}" type="parTrans" cxnId="{DE068465-A3EF-4358-9952-EAE740E8332E}">
      <dgm:prSet/>
      <dgm:spPr/>
      <dgm:t>
        <a:bodyPr/>
        <a:lstStyle/>
        <a:p>
          <a:endParaRPr lang="en-US"/>
        </a:p>
      </dgm:t>
    </dgm:pt>
    <dgm:pt modelId="{585DBAEA-2FDF-4D04-9CE3-634AB4D00D1C}" type="sibTrans" cxnId="{DE068465-A3EF-4358-9952-EAE740E8332E}">
      <dgm:prSet/>
      <dgm:spPr/>
      <dgm:t>
        <a:bodyPr/>
        <a:lstStyle/>
        <a:p>
          <a:endParaRPr lang="en-US"/>
        </a:p>
      </dgm:t>
    </dgm:pt>
    <dgm:pt modelId="{EA35ED22-4D6B-450A-A56A-DE951C3F772B}">
      <dgm:prSet/>
      <dgm:spPr/>
      <dgm:t>
        <a:bodyPr/>
        <a:lstStyle/>
        <a:p>
          <a:r>
            <a:rPr lang="en-GB" dirty="0"/>
            <a:t>A typical patient</a:t>
          </a:r>
          <a:endParaRPr lang="en-US" dirty="0"/>
        </a:p>
      </dgm:t>
    </dgm:pt>
    <dgm:pt modelId="{95179565-5437-428A-80FB-77F874800A91}" type="parTrans" cxnId="{F3BF986F-405E-4D9E-A2FC-2A94E1D84DBB}">
      <dgm:prSet/>
      <dgm:spPr/>
      <dgm:t>
        <a:bodyPr/>
        <a:lstStyle/>
        <a:p>
          <a:endParaRPr lang="en-US"/>
        </a:p>
      </dgm:t>
    </dgm:pt>
    <dgm:pt modelId="{D7835480-F47A-4C31-B1DF-4C56EA246A2B}" type="sibTrans" cxnId="{F3BF986F-405E-4D9E-A2FC-2A94E1D84DBB}">
      <dgm:prSet/>
      <dgm:spPr/>
      <dgm:t>
        <a:bodyPr/>
        <a:lstStyle/>
        <a:p>
          <a:endParaRPr lang="en-US"/>
        </a:p>
      </dgm:t>
    </dgm:pt>
    <dgm:pt modelId="{1B47640A-46BE-4D22-9C18-201390920921}">
      <dgm:prSet/>
      <dgm:spPr/>
      <dgm:t>
        <a:bodyPr/>
        <a:lstStyle/>
        <a:p>
          <a:r>
            <a:rPr lang="en-GB"/>
            <a:t>Medicine</a:t>
          </a:r>
          <a:endParaRPr lang="en-US"/>
        </a:p>
      </dgm:t>
    </dgm:pt>
    <dgm:pt modelId="{EC53820C-5C84-4A2F-8EDB-7AEC05341269}" type="parTrans" cxnId="{16A8CAA0-3DB5-48C6-AB1A-F0305CE2A773}">
      <dgm:prSet/>
      <dgm:spPr/>
      <dgm:t>
        <a:bodyPr/>
        <a:lstStyle/>
        <a:p>
          <a:endParaRPr lang="en-US"/>
        </a:p>
      </dgm:t>
    </dgm:pt>
    <dgm:pt modelId="{216172E6-958A-4EE8-8C00-A1F9E1BDB490}" type="sibTrans" cxnId="{16A8CAA0-3DB5-48C6-AB1A-F0305CE2A773}">
      <dgm:prSet/>
      <dgm:spPr/>
      <dgm:t>
        <a:bodyPr/>
        <a:lstStyle/>
        <a:p>
          <a:endParaRPr lang="en-US"/>
        </a:p>
      </dgm:t>
    </dgm:pt>
    <dgm:pt modelId="{EF380B12-71C4-419A-9BF3-917DA61CF360}">
      <dgm:prSet/>
      <dgm:spPr/>
      <dgm:t>
        <a:bodyPr/>
        <a:lstStyle/>
        <a:p>
          <a:r>
            <a:rPr lang="en-US" dirty="0"/>
            <a:t>Multidisciplinary treatment</a:t>
          </a:r>
        </a:p>
      </dgm:t>
    </dgm:pt>
    <dgm:pt modelId="{6AC2996E-EB11-4620-9042-8790DFE92347}" type="parTrans" cxnId="{2F721D26-9EE8-45F0-920D-861A161ADE84}">
      <dgm:prSet/>
      <dgm:spPr/>
      <dgm:t>
        <a:bodyPr/>
        <a:lstStyle/>
        <a:p>
          <a:endParaRPr lang="en-US"/>
        </a:p>
      </dgm:t>
    </dgm:pt>
    <dgm:pt modelId="{C69457E5-2E34-423E-A1A4-941909EFDF2B}" type="sibTrans" cxnId="{2F721D26-9EE8-45F0-920D-861A161ADE84}">
      <dgm:prSet/>
      <dgm:spPr/>
      <dgm:t>
        <a:bodyPr/>
        <a:lstStyle/>
        <a:p>
          <a:endParaRPr lang="en-US"/>
        </a:p>
      </dgm:t>
    </dgm:pt>
    <dgm:pt modelId="{3C2D6EBB-B223-4B83-AF92-137C8408754A}">
      <dgm:prSet/>
      <dgm:spPr/>
      <dgm:t>
        <a:bodyPr/>
        <a:lstStyle/>
        <a:p>
          <a:r>
            <a:rPr lang="en-GB" dirty="0">
              <a:highlight>
                <a:srgbClr val="FFFF00"/>
              </a:highlight>
            </a:rPr>
            <a:t>Psychopharmacology</a:t>
          </a:r>
          <a:endParaRPr lang="en-US" dirty="0">
            <a:highlight>
              <a:srgbClr val="FFFF00"/>
            </a:highlight>
          </a:endParaRPr>
        </a:p>
      </dgm:t>
    </dgm:pt>
    <dgm:pt modelId="{155C9187-BA67-4007-A639-FF72FC5E0342}" type="parTrans" cxnId="{5D17F415-7D74-4D42-978F-3FB604E579C0}">
      <dgm:prSet/>
      <dgm:spPr/>
      <dgm:t>
        <a:bodyPr/>
        <a:lstStyle/>
        <a:p>
          <a:endParaRPr lang="en-US"/>
        </a:p>
      </dgm:t>
    </dgm:pt>
    <dgm:pt modelId="{A95DAD2E-B5DB-41F6-A7FF-B8C3A6C84B73}" type="sibTrans" cxnId="{5D17F415-7D74-4D42-978F-3FB604E579C0}">
      <dgm:prSet/>
      <dgm:spPr/>
      <dgm:t>
        <a:bodyPr/>
        <a:lstStyle/>
        <a:p>
          <a:endParaRPr lang="en-US"/>
        </a:p>
      </dgm:t>
    </dgm:pt>
    <dgm:pt modelId="{5A53E22C-E878-48C7-A4AF-8ED259CE5B15}">
      <dgm:prSet/>
      <dgm:spPr/>
      <dgm:t>
        <a:bodyPr/>
        <a:lstStyle/>
        <a:p>
          <a:r>
            <a:rPr lang="en-US" dirty="0">
              <a:highlight>
                <a:srgbClr val="FFFF00"/>
              </a:highlight>
            </a:rPr>
            <a:t>Psychopathology</a:t>
          </a:r>
        </a:p>
      </dgm:t>
    </dgm:pt>
    <dgm:pt modelId="{5480BC7C-E024-448A-BF1E-C3B4016D5ECD}" type="sibTrans" cxnId="{A8C79DBA-DAE2-419A-917D-675292B8272F}">
      <dgm:prSet/>
      <dgm:spPr/>
      <dgm:t>
        <a:bodyPr/>
        <a:lstStyle/>
        <a:p>
          <a:endParaRPr lang="en-GB"/>
        </a:p>
      </dgm:t>
    </dgm:pt>
    <dgm:pt modelId="{F942E28E-DDB2-48B8-A314-C90A7A48802C}" type="parTrans" cxnId="{A8C79DBA-DAE2-419A-917D-675292B8272F}">
      <dgm:prSet/>
      <dgm:spPr/>
      <dgm:t>
        <a:bodyPr/>
        <a:lstStyle/>
        <a:p>
          <a:endParaRPr lang="en-GB"/>
        </a:p>
      </dgm:t>
    </dgm:pt>
    <dgm:pt modelId="{AF62D30C-E961-498D-8641-66D50BEE002F}">
      <dgm:prSet/>
      <dgm:spPr/>
      <dgm:t>
        <a:bodyPr/>
        <a:lstStyle/>
        <a:p>
          <a:r>
            <a:rPr lang="en-US" dirty="0">
              <a:highlight>
                <a:srgbClr val="FFFF00"/>
              </a:highlight>
            </a:rPr>
            <a:t>Neurochemistry</a:t>
          </a:r>
        </a:p>
      </dgm:t>
    </dgm:pt>
    <dgm:pt modelId="{E4BD7C30-9C9E-4FB1-B718-E381F299BF92}" type="parTrans" cxnId="{6FB93B9F-86FB-4428-BB4F-5B5FA8696E3B}">
      <dgm:prSet/>
      <dgm:spPr/>
    </dgm:pt>
    <dgm:pt modelId="{A326B34E-7DF9-454C-9C68-F13B2F472563}" type="sibTrans" cxnId="{6FB93B9F-86FB-4428-BB4F-5B5FA8696E3B}">
      <dgm:prSet/>
      <dgm:spPr/>
    </dgm:pt>
    <dgm:pt modelId="{E3D0F5C6-56E2-4D1D-9607-C5D6C9229D1C}" type="pres">
      <dgm:prSet presAssocID="{994153F0-9DE8-4F3D-997A-018B30846ECD}" presName="linear" presStyleCnt="0">
        <dgm:presLayoutVars>
          <dgm:dir/>
          <dgm:animLvl val="lvl"/>
          <dgm:resizeHandles val="exact"/>
        </dgm:presLayoutVars>
      </dgm:prSet>
      <dgm:spPr/>
    </dgm:pt>
    <dgm:pt modelId="{D3995A88-E128-4280-9F34-A8B54515AF9A}" type="pres">
      <dgm:prSet presAssocID="{447F1280-4038-4416-9800-426FB78CE08E}" presName="parentLin" presStyleCnt="0"/>
      <dgm:spPr/>
    </dgm:pt>
    <dgm:pt modelId="{908395C4-CDE4-4C8B-9A00-9AD5357CF2A6}" type="pres">
      <dgm:prSet presAssocID="{447F1280-4038-4416-9800-426FB78CE08E}" presName="parentLeftMargin" presStyleLbl="node1" presStyleIdx="0" presStyleCnt="3"/>
      <dgm:spPr/>
    </dgm:pt>
    <dgm:pt modelId="{79DC3714-FA7C-4604-BFC0-F005F420CD58}" type="pres">
      <dgm:prSet presAssocID="{447F1280-4038-4416-9800-426FB78CE08E}" presName="parentText" presStyleLbl="node1" presStyleIdx="0" presStyleCnt="3">
        <dgm:presLayoutVars>
          <dgm:chMax val="0"/>
          <dgm:bulletEnabled val="1"/>
        </dgm:presLayoutVars>
      </dgm:prSet>
      <dgm:spPr/>
    </dgm:pt>
    <dgm:pt modelId="{D63C5B3D-6D32-4338-ABB4-A5D083042C08}" type="pres">
      <dgm:prSet presAssocID="{447F1280-4038-4416-9800-426FB78CE08E}" presName="negativeSpace" presStyleCnt="0"/>
      <dgm:spPr/>
    </dgm:pt>
    <dgm:pt modelId="{223EC6FA-1234-4487-89C1-33B10D58978B}" type="pres">
      <dgm:prSet presAssocID="{447F1280-4038-4416-9800-426FB78CE08E}" presName="childText" presStyleLbl="conFgAcc1" presStyleIdx="0" presStyleCnt="3">
        <dgm:presLayoutVars>
          <dgm:bulletEnabled val="1"/>
        </dgm:presLayoutVars>
      </dgm:prSet>
      <dgm:spPr/>
    </dgm:pt>
    <dgm:pt modelId="{7D99C946-DB2C-4ABB-BCB9-B447A1C17BD6}" type="pres">
      <dgm:prSet presAssocID="{C9A9FF2B-F6FA-40B5-A65C-0343E01008BE}" presName="spaceBetweenRectangles" presStyleCnt="0"/>
      <dgm:spPr/>
    </dgm:pt>
    <dgm:pt modelId="{ECC1E9DC-DB94-432E-A53A-0B2EF778809A}" type="pres">
      <dgm:prSet presAssocID="{668B8385-8EF0-4719-92AE-F7AFA4B12F54}" presName="parentLin" presStyleCnt="0"/>
      <dgm:spPr/>
    </dgm:pt>
    <dgm:pt modelId="{FE71D75E-B13A-4531-A1D5-4B920D37D862}" type="pres">
      <dgm:prSet presAssocID="{668B8385-8EF0-4719-92AE-F7AFA4B12F54}" presName="parentLeftMargin" presStyleLbl="node1" presStyleIdx="0" presStyleCnt="3"/>
      <dgm:spPr/>
    </dgm:pt>
    <dgm:pt modelId="{5804666E-EB63-4170-AC1A-3F949E934ECD}" type="pres">
      <dgm:prSet presAssocID="{668B8385-8EF0-4719-92AE-F7AFA4B12F54}" presName="parentText" presStyleLbl="node1" presStyleIdx="1" presStyleCnt="3">
        <dgm:presLayoutVars>
          <dgm:chMax val="0"/>
          <dgm:bulletEnabled val="1"/>
        </dgm:presLayoutVars>
      </dgm:prSet>
      <dgm:spPr/>
    </dgm:pt>
    <dgm:pt modelId="{44D352B5-0F9C-4A75-A548-5169670BF4A6}" type="pres">
      <dgm:prSet presAssocID="{668B8385-8EF0-4719-92AE-F7AFA4B12F54}" presName="negativeSpace" presStyleCnt="0"/>
      <dgm:spPr/>
    </dgm:pt>
    <dgm:pt modelId="{0AEC428B-38F8-4F92-83FC-A7FF287D9EBE}" type="pres">
      <dgm:prSet presAssocID="{668B8385-8EF0-4719-92AE-F7AFA4B12F54}" presName="childText" presStyleLbl="conFgAcc1" presStyleIdx="1" presStyleCnt="3">
        <dgm:presLayoutVars>
          <dgm:bulletEnabled val="1"/>
        </dgm:presLayoutVars>
      </dgm:prSet>
      <dgm:spPr/>
    </dgm:pt>
    <dgm:pt modelId="{4A34C63A-6F69-4CBF-890D-65A9D840C357}" type="pres">
      <dgm:prSet presAssocID="{585DBAEA-2FDF-4D04-9CE3-634AB4D00D1C}" presName="spaceBetweenRectangles" presStyleCnt="0"/>
      <dgm:spPr/>
    </dgm:pt>
    <dgm:pt modelId="{CAF8F452-10F1-454E-8FFD-1EB44EC4F8BD}" type="pres">
      <dgm:prSet presAssocID="{1B47640A-46BE-4D22-9C18-201390920921}" presName="parentLin" presStyleCnt="0"/>
      <dgm:spPr/>
    </dgm:pt>
    <dgm:pt modelId="{893CD97B-DA75-4D64-B650-C9616EC4AD58}" type="pres">
      <dgm:prSet presAssocID="{1B47640A-46BE-4D22-9C18-201390920921}" presName="parentLeftMargin" presStyleLbl="node1" presStyleIdx="1" presStyleCnt="3"/>
      <dgm:spPr/>
    </dgm:pt>
    <dgm:pt modelId="{A6A6E082-F895-4C23-A50B-686150E3A693}" type="pres">
      <dgm:prSet presAssocID="{1B47640A-46BE-4D22-9C18-201390920921}" presName="parentText" presStyleLbl="node1" presStyleIdx="2" presStyleCnt="3">
        <dgm:presLayoutVars>
          <dgm:chMax val="0"/>
          <dgm:bulletEnabled val="1"/>
        </dgm:presLayoutVars>
      </dgm:prSet>
      <dgm:spPr/>
    </dgm:pt>
    <dgm:pt modelId="{F76D1018-F634-48F8-9FFD-94AEE1E29556}" type="pres">
      <dgm:prSet presAssocID="{1B47640A-46BE-4D22-9C18-201390920921}" presName="negativeSpace" presStyleCnt="0"/>
      <dgm:spPr/>
    </dgm:pt>
    <dgm:pt modelId="{62320F9D-A03D-4FD7-AD06-1C3449EBC297}" type="pres">
      <dgm:prSet presAssocID="{1B47640A-46BE-4D22-9C18-201390920921}" presName="childText" presStyleLbl="conFgAcc1" presStyleIdx="2" presStyleCnt="3">
        <dgm:presLayoutVars>
          <dgm:bulletEnabled val="1"/>
        </dgm:presLayoutVars>
      </dgm:prSet>
      <dgm:spPr/>
    </dgm:pt>
  </dgm:ptLst>
  <dgm:cxnLst>
    <dgm:cxn modelId="{B19A040F-970D-479B-8768-78F98569BD0D}" type="presOf" srcId="{668B8385-8EF0-4719-92AE-F7AFA4B12F54}" destId="{5804666E-EB63-4170-AC1A-3F949E934ECD}" srcOrd="1" destOrd="0" presId="urn:microsoft.com/office/officeart/2005/8/layout/list1"/>
    <dgm:cxn modelId="{5D17F415-7D74-4D42-978F-3FB604E579C0}" srcId="{1B47640A-46BE-4D22-9C18-201390920921}" destId="{3C2D6EBB-B223-4B83-AF92-137C8408754A}" srcOrd="1" destOrd="0" parTransId="{155C9187-BA67-4007-A639-FF72FC5E0342}" sibTransId="{A95DAD2E-B5DB-41F6-A7FF-B8C3A6C84B73}"/>
    <dgm:cxn modelId="{2F721D26-9EE8-45F0-920D-861A161ADE84}" srcId="{1B47640A-46BE-4D22-9C18-201390920921}" destId="{EF380B12-71C4-419A-9BF3-917DA61CF360}" srcOrd="0" destOrd="0" parTransId="{6AC2996E-EB11-4620-9042-8790DFE92347}" sibTransId="{C69457E5-2E34-423E-A1A4-941909EFDF2B}"/>
    <dgm:cxn modelId="{775B8B2C-B0D4-4460-8DED-6FFDC1BE45B5}" type="presOf" srcId="{994153F0-9DE8-4F3D-997A-018B30846ECD}" destId="{E3D0F5C6-56E2-4D1D-9607-C5D6C9229D1C}" srcOrd="0" destOrd="0" presId="urn:microsoft.com/office/officeart/2005/8/layout/list1"/>
    <dgm:cxn modelId="{BC607A31-4F02-49FD-A39A-879232D558A0}" type="presOf" srcId="{668B8385-8EF0-4719-92AE-F7AFA4B12F54}" destId="{FE71D75E-B13A-4531-A1D5-4B920D37D862}" srcOrd="0" destOrd="0" presId="urn:microsoft.com/office/officeart/2005/8/layout/list1"/>
    <dgm:cxn modelId="{B278C738-81CD-4EDC-8623-E57049A8C72D}" type="presOf" srcId="{1B47640A-46BE-4D22-9C18-201390920921}" destId="{A6A6E082-F895-4C23-A50B-686150E3A693}" srcOrd="1" destOrd="0" presId="urn:microsoft.com/office/officeart/2005/8/layout/list1"/>
    <dgm:cxn modelId="{F8F28B3D-B9B6-4834-AD8D-66FCF16DEF1E}" type="presOf" srcId="{447F1280-4038-4416-9800-426FB78CE08E}" destId="{79DC3714-FA7C-4604-BFC0-F005F420CD58}" srcOrd="1" destOrd="0" presId="urn:microsoft.com/office/officeart/2005/8/layout/list1"/>
    <dgm:cxn modelId="{C0D2C15B-8838-4960-BE55-A39C9F11A824}" srcId="{447F1280-4038-4416-9800-426FB78CE08E}" destId="{3AC55A07-19CB-483B-928E-58577F6FED29}" srcOrd="0" destOrd="0" parTransId="{52E55044-C7FC-450D-8A7A-21D802EE217B}" sibTransId="{99265895-DA36-4FF0-834E-2CB0F50B9796}"/>
    <dgm:cxn modelId="{DE068465-A3EF-4358-9952-EAE740E8332E}" srcId="{994153F0-9DE8-4F3D-997A-018B30846ECD}" destId="{668B8385-8EF0-4719-92AE-F7AFA4B12F54}" srcOrd="1" destOrd="0" parTransId="{FB29A1BD-65C7-4096-AD21-95CBBD2FF8C5}" sibTransId="{585DBAEA-2FDF-4D04-9CE3-634AB4D00D1C}"/>
    <dgm:cxn modelId="{F3BF986F-405E-4D9E-A2FC-2A94E1D84DBB}" srcId="{668B8385-8EF0-4719-92AE-F7AFA4B12F54}" destId="{EA35ED22-4D6B-450A-A56A-DE951C3F772B}" srcOrd="0" destOrd="0" parTransId="{95179565-5437-428A-80FB-77F874800A91}" sibTransId="{D7835480-F47A-4C31-B1DF-4C56EA246A2B}"/>
    <dgm:cxn modelId="{75889856-9F9B-4FE3-BEEF-3E1F398D7C02}" type="presOf" srcId="{EF380B12-71C4-419A-9BF3-917DA61CF360}" destId="{62320F9D-A03D-4FD7-AD06-1C3449EBC297}" srcOrd="0" destOrd="0" presId="urn:microsoft.com/office/officeart/2005/8/layout/list1"/>
    <dgm:cxn modelId="{AE90167C-85DD-4310-B310-49EFE1816295}" type="presOf" srcId="{5A53E22C-E878-48C7-A4AF-8ED259CE5B15}" destId="{223EC6FA-1234-4487-89C1-33B10D58978B}" srcOrd="0" destOrd="1" presId="urn:microsoft.com/office/officeart/2005/8/layout/list1"/>
    <dgm:cxn modelId="{A615897E-5914-4869-9B91-4CE89BC2FE25}" srcId="{994153F0-9DE8-4F3D-997A-018B30846ECD}" destId="{447F1280-4038-4416-9800-426FB78CE08E}" srcOrd="0" destOrd="0" parTransId="{10EA29AB-90E6-4DA0-97A9-98498C1C8291}" sibTransId="{C9A9FF2B-F6FA-40B5-A65C-0343E01008BE}"/>
    <dgm:cxn modelId="{6FB93B9F-86FB-4428-BB4F-5B5FA8696E3B}" srcId="{447F1280-4038-4416-9800-426FB78CE08E}" destId="{AF62D30C-E961-498D-8641-66D50BEE002F}" srcOrd="2" destOrd="0" parTransId="{E4BD7C30-9C9E-4FB1-B718-E381F299BF92}" sibTransId="{A326B34E-7DF9-454C-9C68-F13B2F472563}"/>
    <dgm:cxn modelId="{16A8CAA0-3DB5-48C6-AB1A-F0305CE2A773}" srcId="{994153F0-9DE8-4F3D-997A-018B30846ECD}" destId="{1B47640A-46BE-4D22-9C18-201390920921}" srcOrd="2" destOrd="0" parTransId="{EC53820C-5C84-4A2F-8EDB-7AEC05341269}" sibTransId="{216172E6-958A-4EE8-8C00-A1F9E1BDB490}"/>
    <dgm:cxn modelId="{2EB9B1A5-0242-4A8C-B9B5-9863BF28833D}" type="presOf" srcId="{1B47640A-46BE-4D22-9C18-201390920921}" destId="{893CD97B-DA75-4D64-B650-C9616EC4AD58}" srcOrd="0" destOrd="0" presId="urn:microsoft.com/office/officeart/2005/8/layout/list1"/>
    <dgm:cxn modelId="{D9AE3DAF-66C6-4C5A-8E0A-5E5F0B54934A}" type="presOf" srcId="{3AC55A07-19CB-483B-928E-58577F6FED29}" destId="{223EC6FA-1234-4487-89C1-33B10D58978B}" srcOrd="0" destOrd="0" presId="urn:microsoft.com/office/officeart/2005/8/layout/list1"/>
    <dgm:cxn modelId="{FAAA70B6-B2D1-48C1-BCD0-140D01ECB335}" type="presOf" srcId="{AF62D30C-E961-498D-8641-66D50BEE002F}" destId="{223EC6FA-1234-4487-89C1-33B10D58978B}" srcOrd="0" destOrd="2" presId="urn:microsoft.com/office/officeart/2005/8/layout/list1"/>
    <dgm:cxn modelId="{A8C79DBA-DAE2-419A-917D-675292B8272F}" srcId="{447F1280-4038-4416-9800-426FB78CE08E}" destId="{5A53E22C-E878-48C7-A4AF-8ED259CE5B15}" srcOrd="1" destOrd="0" parTransId="{F942E28E-DDB2-48B8-A314-C90A7A48802C}" sibTransId="{5480BC7C-E024-448A-BF1E-C3B4016D5ECD}"/>
    <dgm:cxn modelId="{18389FE1-D213-40FE-A20D-F9E24FD90AF3}" type="presOf" srcId="{3C2D6EBB-B223-4B83-AF92-137C8408754A}" destId="{62320F9D-A03D-4FD7-AD06-1C3449EBC297}" srcOrd="0" destOrd="1" presId="urn:microsoft.com/office/officeart/2005/8/layout/list1"/>
    <dgm:cxn modelId="{80ED0DEA-0CA9-421F-8511-5735F8F75EDD}" type="presOf" srcId="{447F1280-4038-4416-9800-426FB78CE08E}" destId="{908395C4-CDE4-4C8B-9A00-9AD5357CF2A6}" srcOrd="0" destOrd="0" presId="urn:microsoft.com/office/officeart/2005/8/layout/list1"/>
    <dgm:cxn modelId="{E82F45F3-039A-4E54-8D5C-38E0F988B536}" type="presOf" srcId="{EA35ED22-4D6B-450A-A56A-DE951C3F772B}" destId="{0AEC428B-38F8-4F92-83FC-A7FF287D9EBE}" srcOrd="0" destOrd="0" presId="urn:microsoft.com/office/officeart/2005/8/layout/list1"/>
    <dgm:cxn modelId="{5A7BDB66-0155-45EA-9ED7-E2230FA06ED3}" type="presParOf" srcId="{E3D0F5C6-56E2-4D1D-9607-C5D6C9229D1C}" destId="{D3995A88-E128-4280-9F34-A8B54515AF9A}" srcOrd="0" destOrd="0" presId="urn:microsoft.com/office/officeart/2005/8/layout/list1"/>
    <dgm:cxn modelId="{8FD33B18-6C44-4FB7-A9B8-5377C86807C6}" type="presParOf" srcId="{D3995A88-E128-4280-9F34-A8B54515AF9A}" destId="{908395C4-CDE4-4C8B-9A00-9AD5357CF2A6}" srcOrd="0" destOrd="0" presId="urn:microsoft.com/office/officeart/2005/8/layout/list1"/>
    <dgm:cxn modelId="{F9E60ACD-93EA-4E52-A1D5-AF222905BF8F}" type="presParOf" srcId="{D3995A88-E128-4280-9F34-A8B54515AF9A}" destId="{79DC3714-FA7C-4604-BFC0-F005F420CD58}" srcOrd="1" destOrd="0" presId="urn:microsoft.com/office/officeart/2005/8/layout/list1"/>
    <dgm:cxn modelId="{C98BF6AE-DB20-40F5-89AB-38C3618E0531}" type="presParOf" srcId="{E3D0F5C6-56E2-4D1D-9607-C5D6C9229D1C}" destId="{D63C5B3D-6D32-4338-ABB4-A5D083042C08}" srcOrd="1" destOrd="0" presId="urn:microsoft.com/office/officeart/2005/8/layout/list1"/>
    <dgm:cxn modelId="{C31EECA6-C9B7-45DE-9894-091B21F378C3}" type="presParOf" srcId="{E3D0F5C6-56E2-4D1D-9607-C5D6C9229D1C}" destId="{223EC6FA-1234-4487-89C1-33B10D58978B}" srcOrd="2" destOrd="0" presId="urn:microsoft.com/office/officeart/2005/8/layout/list1"/>
    <dgm:cxn modelId="{28E8D27B-54D8-4152-AD94-06825A2862BA}" type="presParOf" srcId="{E3D0F5C6-56E2-4D1D-9607-C5D6C9229D1C}" destId="{7D99C946-DB2C-4ABB-BCB9-B447A1C17BD6}" srcOrd="3" destOrd="0" presId="urn:microsoft.com/office/officeart/2005/8/layout/list1"/>
    <dgm:cxn modelId="{8E4DB09F-C958-4389-93C6-DECCEE5CEBDF}" type="presParOf" srcId="{E3D0F5C6-56E2-4D1D-9607-C5D6C9229D1C}" destId="{ECC1E9DC-DB94-432E-A53A-0B2EF778809A}" srcOrd="4" destOrd="0" presId="urn:microsoft.com/office/officeart/2005/8/layout/list1"/>
    <dgm:cxn modelId="{C9C1996B-7AF4-4959-AC06-97F3082FAB68}" type="presParOf" srcId="{ECC1E9DC-DB94-432E-A53A-0B2EF778809A}" destId="{FE71D75E-B13A-4531-A1D5-4B920D37D862}" srcOrd="0" destOrd="0" presId="urn:microsoft.com/office/officeart/2005/8/layout/list1"/>
    <dgm:cxn modelId="{7D63B918-D805-4C8C-ADEE-4C88F6D41C97}" type="presParOf" srcId="{ECC1E9DC-DB94-432E-A53A-0B2EF778809A}" destId="{5804666E-EB63-4170-AC1A-3F949E934ECD}" srcOrd="1" destOrd="0" presId="urn:microsoft.com/office/officeart/2005/8/layout/list1"/>
    <dgm:cxn modelId="{22F3C71E-01BB-4544-9E11-B285F4929CAE}" type="presParOf" srcId="{E3D0F5C6-56E2-4D1D-9607-C5D6C9229D1C}" destId="{44D352B5-0F9C-4A75-A548-5169670BF4A6}" srcOrd="5" destOrd="0" presId="urn:microsoft.com/office/officeart/2005/8/layout/list1"/>
    <dgm:cxn modelId="{620F8B4F-DDC0-49C0-8CFB-367E04766EEB}" type="presParOf" srcId="{E3D0F5C6-56E2-4D1D-9607-C5D6C9229D1C}" destId="{0AEC428B-38F8-4F92-83FC-A7FF287D9EBE}" srcOrd="6" destOrd="0" presId="urn:microsoft.com/office/officeart/2005/8/layout/list1"/>
    <dgm:cxn modelId="{08B78D2B-D1C4-45EB-86BB-C470AD12BF21}" type="presParOf" srcId="{E3D0F5C6-56E2-4D1D-9607-C5D6C9229D1C}" destId="{4A34C63A-6F69-4CBF-890D-65A9D840C357}" srcOrd="7" destOrd="0" presId="urn:microsoft.com/office/officeart/2005/8/layout/list1"/>
    <dgm:cxn modelId="{F596653C-828D-4FD6-A14E-39A00DEAB94C}" type="presParOf" srcId="{E3D0F5C6-56E2-4D1D-9607-C5D6C9229D1C}" destId="{CAF8F452-10F1-454E-8FFD-1EB44EC4F8BD}" srcOrd="8" destOrd="0" presId="urn:microsoft.com/office/officeart/2005/8/layout/list1"/>
    <dgm:cxn modelId="{68C3579E-192F-4DB0-A234-BE06801CF189}" type="presParOf" srcId="{CAF8F452-10F1-454E-8FFD-1EB44EC4F8BD}" destId="{893CD97B-DA75-4D64-B650-C9616EC4AD58}" srcOrd="0" destOrd="0" presId="urn:microsoft.com/office/officeart/2005/8/layout/list1"/>
    <dgm:cxn modelId="{EA1FCBC3-36FC-41A6-B50F-2E2314416C34}" type="presParOf" srcId="{CAF8F452-10F1-454E-8FFD-1EB44EC4F8BD}" destId="{A6A6E082-F895-4C23-A50B-686150E3A693}" srcOrd="1" destOrd="0" presId="urn:microsoft.com/office/officeart/2005/8/layout/list1"/>
    <dgm:cxn modelId="{F6E0CBD5-5865-4F48-A746-0BAEA5FABC67}" type="presParOf" srcId="{E3D0F5C6-56E2-4D1D-9607-C5D6C9229D1C}" destId="{F76D1018-F634-48F8-9FFD-94AEE1E29556}" srcOrd="9" destOrd="0" presId="urn:microsoft.com/office/officeart/2005/8/layout/list1"/>
    <dgm:cxn modelId="{FFB4F05A-E854-463E-B8BC-D4F73B457E63}" type="presParOf" srcId="{E3D0F5C6-56E2-4D1D-9607-C5D6C9229D1C}" destId="{62320F9D-A03D-4FD7-AD06-1C3449EBC29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54A3BB-738F-4467-8A5C-9C7DA21E5B3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F398AA7B-8E14-4D1F-AC74-80C39119025B}">
      <dgm:prSet/>
      <dgm:spPr/>
      <dgm:t>
        <a:bodyPr/>
        <a:lstStyle/>
        <a:p>
          <a:r>
            <a:rPr lang="en-GB"/>
            <a:t>Something you’re all familiar with</a:t>
          </a:r>
          <a:endParaRPr lang="en-US"/>
        </a:p>
      </dgm:t>
    </dgm:pt>
    <dgm:pt modelId="{7456374B-AEF1-4A6C-9654-DFA9DFA3B249}" type="parTrans" cxnId="{1EF14E2C-ED09-4EF5-AEA3-ADC57AA22E7D}">
      <dgm:prSet/>
      <dgm:spPr/>
      <dgm:t>
        <a:bodyPr/>
        <a:lstStyle/>
        <a:p>
          <a:endParaRPr lang="en-US"/>
        </a:p>
      </dgm:t>
    </dgm:pt>
    <dgm:pt modelId="{2BC8B9D0-2F45-4C74-9D18-247FD7004EB2}" type="sibTrans" cxnId="{1EF14E2C-ED09-4EF5-AEA3-ADC57AA22E7D}">
      <dgm:prSet/>
      <dgm:spPr/>
      <dgm:t>
        <a:bodyPr/>
        <a:lstStyle/>
        <a:p>
          <a:endParaRPr lang="en-US"/>
        </a:p>
      </dgm:t>
    </dgm:pt>
    <dgm:pt modelId="{E5340F52-1F6B-4A7A-BE2C-6FF601BDA666}">
      <dgm:prSet/>
      <dgm:spPr/>
      <dgm:t>
        <a:bodyPr/>
        <a:lstStyle/>
        <a:p>
          <a:r>
            <a:rPr lang="en-GB"/>
            <a:t>How anxious people are</a:t>
          </a:r>
          <a:endParaRPr lang="en-US"/>
        </a:p>
      </dgm:t>
    </dgm:pt>
    <dgm:pt modelId="{5338797D-A2DE-4E2C-97C2-58FCE96A6141}" type="parTrans" cxnId="{1D965BA1-C463-462F-81CF-E60643CC8509}">
      <dgm:prSet/>
      <dgm:spPr/>
      <dgm:t>
        <a:bodyPr/>
        <a:lstStyle/>
        <a:p>
          <a:endParaRPr lang="en-US"/>
        </a:p>
      </dgm:t>
    </dgm:pt>
    <dgm:pt modelId="{FBC0E242-A1E8-4004-9486-8BBDDDB62B35}" type="sibTrans" cxnId="{1D965BA1-C463-462F-81CF-E60643CC8509}">
      <dgm:prSet/>
      <dgm:spPr/>
      <dgm:t>
        <a:bodyPr/>
        <a:lstStyle/>
        <a:p>
          <a:endParaRPr lang="en-US"/>
        </a:p>
      </dgm:t>
    </dgm:pt>
    <dgm:pt modelId="{1910EF7C-53CD-44B5-ACAE-776A936276DD}">
      <dgm:prSet/>
      <dgm:spPr/>
      <dgm:t>
        <a:bodyPr/>
        <a:lstStyle/>
        <a:p>
          <a:r>
            <a:rPr lang="en-GB"/>
            <a:t>Normal range – relaxed to highly anxious</a:t>
          </a:r>
          <a:endParaRPr lang="en-US"/>
        </a:p>
      </dgm:t>
    </dgm:pt>
    <dgm:pt modelId="{781ECDEF-3FB6-4F07-A878-FA9E4A709D2C}" type="parTrans" cxnId="{8508F85A-98DC-4AB6-9C66-B9CFF4549937}">
      <dgm:prSet/>
      <dgm:spPr/>
      <dgm:t>
        <a:bodyPr/>
        <a:lstStyle/>
        <a:p>
          <a:endParaRPr lang="en-US"/>
        </a:p>
      </dgm:t>
    </dgm:pt>
    <dgm:pt modelId="{6771F8E8-B0A2-4DF9-B61F-4B123E7778BC}" type="sibTrans" cxnId="{8508F85A-98DC-4AB6-9C66-B9CFF4549937}">
      <dgm:prSet/>
      <dgm:spPr/>
      <dgm:t>
        <a:bodyPr/>
        <a:lstStyle/>
        <a:p>
          <a:endParaRPr lang="en-US"/>
        </a:p>
      </dgm:t>
    </dgm:pt>
    <dgm:pt modelId="{88989723-8604-4BAE-ADE8-36F92C05CDFD}">
      <dgm:prSet/>
      <dgm:spPr/>
      <dgm:t>
        <a:bodyPr/>
        <a:lstStyle/>
        <a:p>
          <a:r>
            <a:rPr lang="en-GB"/>
            <a:t>The more neurotic you are, the more you feel worry and anxiety</a:t>
          </a:r>
          <a:endParaRPr lang="en-US"/>
        </a:p>
      </dgm:t>
    </dgm:pt>
    <dgm:pt modelId="{ABDADFEF-F3B8-476A-996B-B73B3CE935EE}" type="parTrans" cxnId="{92A8868F-8DF9-47EE-80AF-CABF0B857D63}">
      <dgm:prSet/>
      <dgm:spPr/>
      <dgm:t>
        <a:bodyPr/>
        <a:lstStyle/>
        <a:p>
          <a:endParaRPr lang="en-US"/>
        </a:p>
      </dgm:t>
    </dgm:pt>
    <dgm:pt modelId="{AF5E6DA4-F777-4D59-82E5-7FCF1210FC18}" type="sibTrans" cxnId="{92A8868F-8DF9-47EE-80AF-CABF0B857D63}">
      <dgm:prSet/>
      <dgm:spPr/>
      <dgm:t>
        <a:bodyPr/>
        <a:lstStyle/>
        <a:p>
          <a:endParaRPr lang="en-US"/>
        </a:p>
      </dgm:t>
    </dgm:pt>
    <dgm:pt modelId="{703E58F1-794B-416A-9C4B-27298E06558F}" type="pres">
      <dgm:prSet presAssocID="{D354A3BB-738F-4467-8A5C-9C7DA21E5B36}" presName="root" presStyleCnt="0">
        <dgm:presLayoutVars>
          <dgm:dir/>
          <dgm:resizeHandles val="exact"/>
        </dgm:presLayoutVars>
      </dgm:prSet>
      <dgm:spPr/>
    </dgm:pt>
    <dgm:pt modelId="{F42762A7-3F65-4BF8-A01C-B7854F333B8E}" type="pres">
      <dgm:prSet presAssocID="{F398AA7B-8E14-4D1F-AC74-80C39119025B}" presName="compNode" presStyleCnt="0"/>
      <dgm:spPr/>
    </dgm:pt>
    <dgm:pt modelId="{E0A00384-DDDF-4D65-8477-E8227BB3443C}" type="pres">
      <dgm:prSet presAssocID="{F398AA7B-8E14-4D1F-AC74-80C39119025B}" presName="bgRect" presStyleLbl="bgShp" presStyleIdx="0" presStyleCnt="4"/>
      <dgm:spPr/>
    </dgm:pt>
    <dgm:pt modelId="{746AD36E-DD9D-4EB0-96B9-444A6F168484}" type="pres">
      <dgm:prSet presAssocID="{F398AA7B-8E14-4D1F-AC74-80C39119025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ove Letter"/>
        </a:ext>
      </dgm:extLst>
    </dgm:pt>
    <dgm:pt modelId="{E38BCE43-9949-48E0-96AE-06A95E367E78}" type="pres">
      <dgm:prSet presAssocID="{F398AA7B-8E14-4D1F-AC74-80C39119025B}" presName="spaceRect" presStyleCnt="0"/>
      <dgm:spPr/>
    </dgm:pt>
    <dgm:pt modelId="{4733B00A-3550-4922-AC12-222CDFB7DA91}" type="pres">
      <dgm:prSet presAssocID="{F398AA7B-8E14-4D1F-AC74-80C39119025B}" presName="parTx" presStyleLbl="revTx" presStyleIdx="0" presStyleCnt="4">
        <dgm:presLayoutVars>
          <dgm:chMax val="0"/>
          <dgm:chPref val="0"/>
        </dgm:presLayoutVars>
      </dgm:prSet>
      <dgm:spPr/>
    </dgm:pt>
    <dgm:pt modelId="{D323FD02-C4F8-4D49-BE82-829B5BA8C8D8}" type="pres">
      <dgm:prSet presAssocID="{2BC8B9D0-2F45-4C74-9D18-247FD7004EB2}" presName="sibTrans" presStyleCnt="0"/>
      <dgm:spPr/>
    </dgm:pt>
    <dgm:pt modelId="{879486CB-0483-4FF9-988F-664458459689}" type="pres">
      <dgm:prSet presAssocID="{E5340F52-1F6B-4A7A-BE2C-6FF601BDA666}" presName="compNode" presStyleCnt="0"/>
      <dgm:spPr/>
    </dgm:pt>
    <dgm:pt modelId="{50F7EA72-C135-4234-8C2B-793CCDFF2AEE}" type="pres">
      <dgm:prSet presAssocID="{E5340F52-1F6B-4A7A-BE2C-6FF601BDA666}" presName="bgRect" presStyleLbl="bgShp" presStyleIdx="1" presStyleCnt="4"/>
      <dgm:spPr/>
    </dgm:pt>
    <dgm:pt modelId="{06E172F2-27D8-4AC8-BD74-303703A0E1EF}" type="pres">
      <dgm:prSet presAssocID="{E5340F52-1F6B-4A7A-BE2C-6FF601BDA66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Influencer"/>
        </a:ext>
      </dgm:extLst>
    </dgm:pt>
    <dgm:pt modelId="{D025E3CA-6F74-40DD-BEB3-08C09342C9FA}" type="pres">
      <dgm:prSet presAssocID="{E5340F52-1F6B-4A7A-BE2C-6FF601BDA666}" presName="spaceRect" presStyleCnt="0"/>
      <dgm:spPr/>
    </dgm:pt>
    <dgm:pt modelId="{14F58EFC-8FE1-4A02-BCC7-EB6FDE1B005C}" type="pres">
      <dgm:prSet presAssocID="{E5340F52-1F6B-4A7A-BE2C-6FF601BDA666}" presName="parTx" presStyleLbl="revTx" presStyleIdx="1" presStyleCnt="4">
        <dgm:presLayoutVars>
          <dgm:chMax val="0"/>
          <dgm:chPref val="0"/>
        </dgm:presLayoutVars>
      </dgm:prSet>
      <dgm:spPr/>
    </dgm:pt>
    <dgm:pt modelId="{1229621A-0DAC-4D6B-8A93-C245A5BA7580}" type="pres">
      <dgm:prSet presAssocID="{FBC0E242-A1E8-4004-9486-8BBDDDB62B35}" presName="sibTrans" presStyleCnt="0"/>
      <dgm:spPr/>
    </dgm:pt>
    <dgm:pt modelId="{9CF8EC8A-DD4A-482D-99C4-AB393793CFE0}" type="pres">
      <dgm:prSet presAssocID="{1910EF7C-53CD-44B5-ACAE-776A936276DD}" presName="compNode" presStyleCnt="0"/>
      <dgm:spPr/>
    </dgm:pt>
    <dgm:pt modelId="{1355D017-9614-4AAB-A14D-9666E79427D1}" type="pres">
      <dgm:prSet presAssocID="{1910EF7C-53CD-44B5-ACAE-776A936276DD}" presName="bgRect" presStyleLbl="bgShp" presStyleIdx="2" presStyleCnt="4"/>
      <dgm:spPr/>
    </dgm:pt>
    <dgm:pt modelId="{88E295AA-4D65-458B-8642-9645AB82C26C}" type="pres">
      <dgm:prSet presAssocID="{1910EF7C-53CD-44B5-ACAE-776A936276DD}"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nfused Person"/>
        </a:ext>
      </dgm:extLst>
    </dgm:pt>
    <dgm:pt modelId="{A869F1BB-EE6E-4137-A4B6-3FBEDE2A3B79}" type="pres">
      <dgm:prSet presAssocID="{1910EF7C-53CD-44B5-ACAE-776A936276DD}" presName="spaceRect" presStyleCnt="0"/>
      <dgm:spPr/>
    </dgm:pt>
    <dgm:pt modelId="{B643A219-2A51-4465-8B27-B91193BC87AD}" type="pres">
      <dgm:prSet presAssocID="{1910EF7C-53CD-44B5-ACAE-776A936276DD}" presName="parTx" presStyleLbl="revTx" presStyleIdx="2" presStyleCnt="4">
        <dgm:presLayoutVars>
          <dgm:chMax val="0"/>
          <dgm:chPref val="0"/>
        </dgm:presLayoutVars>
      </dgm:prSet>
      <dgm:spPr/>
    </dgm:pt>
    <dgm:pt modelId="{3457C0BD-66BB-438B-8DA2-431AF073C8AB}" type="pres">
      <dgm:prSet presAssocID="{6771F8E8-B0A2-4DF9-B61F-4B123E7778BC}" presName="sibTrans" presStyleCnt="0"/>
      <dgm:spPr/>
    </dgm:pt>
    <dgm:pt modelId="{561687B3-AE6D-4903-AC77-E947E33D76D5}" type="pres">
      <dgm:prSet presAssocID="{88989723-8604-4BAE-ADE8-36F92C05CDFD}" presName="compNode" presStyleCnt="0"/>
      <dgm:spPr/>
    </dgm:pt>
    <dgm:pt modelId="{39DF6919-4BFF-48A9-9BE8-4E923693A83D}" type="pres">
      <dgm:prSet presAssocID="{88989723-8604-4BAE-ADE8-36F92C05CDFD}" presName="bgRect" presStyleLbl="bgShp" presStyleIdx="3" presStyleCnt="4"/>
      <dgm:spPr/>
    </dgm:pt>
    <dgm:pt modelId="{65624BCB-EF76-494A-A19C-0791D051EE34}" type="pres">
      <dgm:prSet presAssocID="{88989723-8604-4BAE-ADE8-36F92C05CDF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Worried Face with Solid Fill"/>
        </a:ext>
      </dgm:extLst>
    </dgm:pt>
    <dgm:pt modelId="{4D426C03-BD1D-4C66-A86A-0DF9FE596BE1}" type="pres">
      <dgm:prSet presAssocID="{88989723-8604-4BAE-ADE8-36F92C05CDFD}" presName="spaceRect" presStyleCnt="0"/>
      <dgm:spPr/>
    </dgm:pt>
    <dgm:pt modelId="{0CB171F7-32C5-4EB9-B2EF-33DFD528E35D}" type="pres">
      <dgm:prSet presAssocID="{88989723-8604-4BAE-ADE8-36F92C05CDFD}" presName="parTx" presStyleLbl="revTx" presStyleIdx="3" presStyleCnt="4">
        <dgm:presLayoutVars>
          <dgm:chMax val="0"/>
          <dgm:chPref val="0"/>
        </dgm:presLayoutVars>
      </dgm:prSet>
      <dgm:spPr/>
    </dgm:pt>
  </dgm:ptLst>
  <dgm:cxnLst>
    <dgm:cxn modelId="{1EF14E2C-ED09-4EF5-AEA3-ADC57AA22E7D}" srcId="{D354A3BB-738F-4467-8A5C-9C7DA21E5B36}" destId="{F398AA7B-8E14-4D1F-AC74-80C39119025B}" srcOrd="0" destOrd="0" parTransId="{7456374B-AEF1-4A6C-9654-DFA9DFA3B249}" sibTransId="{2BC8B9D0-2F45-4C74-9D18-247FD7004EB2}"/>
    <dgm:cxn modelId="{97570573-ABA6-448A-BD75-5B222E92992C}" type="presOf" srcId="{F398AA7B-8E14-4D1F-AC74-80C39119025B}" destId="{4733B00A-3550-4922-AC12-222CDFB7DA91}" srcOrd="0" destOrd="0" presId="urn:microsoft.com/office/officeart/2018/2/layout/IconVerticalSolidList"/>
    <dgm:cxn modelId="{20CB8875-A8AC-42B5-8E8F-D93DEC6ED85A}" type="presOf" srcId="{E5340F52-1F6B-4A7A-BE2C-6FF601BDA666}" destId="{14F58EFC-8FE1-4A02-BCC7-EB6FDE1B005C}" srcOrd="0" destOrd="0" presId="urn:microsoft.com/office/officeart/2018/2/layout/IconVerticalSolidList"/>
    <dgm:cxn modelId="{8508F85A-98DC-4AB6-9C66-B9CFF4549937}" srcId="{D354A3BB-738F-4467-8A5C-9C7DA21E5B36}" destId="{1910EF7C-53CD-44B5-ACAE-776A936276DD}" srcOrd="2" destOrd="0" parTransId="{781ECDEF-3FB6-4F07-A878-FA9E4A709D2C}" sibTransId="{6771F8E8-B0A2-4DF9-B61F-4B123E7778BC}"/>
    <dgm:cxn modelId="{92A8868F-8DF9-47EE-80AF-CABF0B857D63}" srcId="{D354A3BB-738F-4467-8A5C-9C7DA21E5B36}" destId="{88989723-8604-4BAE-ADE8-36F92C05CDFD}" srcOrd="3" destOrd="0" parTransId="{ABDADFEF-F3B8-476A-996B-B73B3CE935EE}" sibTransId="{AF5E6DA4-F777-4D59-82E5-7FCF1210FC18}"/>
    <dgm:cxn modelId="{1D965BA1-C463-462F-81CF-E60643CC8509}" srcId="{D354A3BB-738F-4467-8A5C-9C7DA21E5B36}" destId="{E5340F52-1F6B-4A7A-BE2C-6FF601BDA666}" srcOrd="1" destOrd="0" parTransId="{5338797D-A2DE-4E2C-97C2-58FCE96A6141}" sibTransId="{FBC0E242-A1E8-4004-9486-8BBDDDB62B35}"/>
    <dgm:cxn modelId="{0BFD9AD2-5CD7-4F69-A4B8-7163F6FC056B}" type="presOf" srcId="{D354A3BB-738F-4467-8A5C-9C7DA21E5B36}" destId="{703E58F1-794B-416A-9C4B-27298E06558F}" srcOrd="0" destOrd="0" presId="urn:microsoft.com/office/officeart/2018/2/layout/IconVerticalSolidList"/>
    <dgm:cxn modelId="{A6E8CEF2-DFB8-46E7-AAEB-2972172CA396}" type="presOf" srcId="{1910EF7C-53CD-44B5-ACAE-776A936276DD}" destId="{B643A219-2A51-4465-8B27-B91193BC87AD}" srcOrd="0" destOrd="0" presId="urn:microsoft.com/office/officeart/2018/2/layout/IconVerticalSolidList"/>
    <dgm:cxn modelId="{A2C958FB-8413-4946-89A1-7CF01C512F2B}" type="presOf" srcId="{88989723-8604-4BAE-ADE8-36F92C05CDFD}" destId="{0CB171F7-32C5-4EB9-B2EF-33DFD528E35D}" srcOrd="0" destOrd="0" presId="urn:microsoft.com/office/officeart/2018/2/layout/IconVerticalSolidList"/>
    <dgm:cxn modelId="{D839E514-7897-442A-B59C-B696B9809EB1}" type="presParOf" srcId="{703E58F1-794B-416A-9C4B-27298E06558F}" destId="{F42762A7-3F65-4BF8-A01C-B7854F333B8E}" srcOrd="0" destOrd="0" presId="urn:microsoft.com/office/officeart/2018/2/layout/IconVerticalSolidList"/>
    <dgm:cxn modelId="{6E11313B-48AA-491C-98F1-B095748FD275}" type="presParOf" srcId="{F42762A7-3F65-4BF8-A01C-B7854F333B8E}" destId="{E0A00384-DDDF-4D65-8477-E8227BB3443C}" srcOrd="0" destOrd="0" presId="urn:microsoft.com/office/officeart/2018/2/layout/IconVerticalSolidList"/>
    <dgm:cxn modelId="{DBE24DFD-294E-4FF6-8D9A-F1640DA4730E}" type="presParOf" srcId="{F42762A7-3F65-4BF8-A01C-B7854F333B8E}" destId="{746AD36E-DD9D-4EB0-96B9-444A6F168484}" srcOrd="1" destOrd="0" presId="urn:microsoft.com/office/officeart/2018/2/layout/IconVerticalSolidList"/>
    <dgm:cxn modelId="{F5CCE8DA-53DF-4AF2-8D5F-F4D785BA063A}" type="presParOf" srcId="{F42762A7-3F65-4BF8-A01C-B7854F333B8E}" destId="{E38BCE43-9949-48E0-96AE-06A95E367E78}" srcOrd="2" destOrd="0" presId="urn:microsoft.com/office/officeart/2018/2/layout/IconVerticalSolidList"/>
    <dgm:cxn modelId="{F42E0718-459C-489B-B00E-8ABFC86DD48C}" type="presParOf" srcId="{F42762A7-3F65-4BF8-A01C-B7854F333B8E}" destId="{4733B00A-3550-4922-AC12-222CDFB7DA91}" srcOrd="3" destOrd="0" presId="urn:microsoft.com/office/officeart/2018/2/layout/IconVerticalSolidList"/>
    <dgm:cxn modelId="{8A456779-7E93-462F-A9FB-F7958A9CA8AE}" type="presParOf" srcId="{703E58F1-794B-416A-9C4B-27298E06558F}" destId="{D323FD02-C4F8-4D49-BE82-829B5BA8C8D8}" srcOrd="1" destOrd="0" presId="urn:microsoft.com/office/officeart/2018/2/layout/IconVerticalSolidList"/>
    <dgm:cxn modelId="{A33686CC-C7A3-4CDE-8933-94E27FED1BBC}" type="presParOf" srcId="{703E58F1-794B-416A-9C4B-27298E06558F}" destId="{879486CB-0483-4FF9-988F-664458459689}" srcOrd="2" destOrd="0" presId="urn:microsoft.com/office/officeart/2018/2/layout/IconVerticalSolidList"/>
    <dgm:cxn modelId="{71D87756-2650-4B2E-B0FB-D35864CF363D}" type="presParOf" srcId="{879486CB-0483-4FF9-988F-664458459689}" destId="{50F7EA72-C135-4234-8C2B-793CCDFF2AEE}" srcOrd="0" destOrd="0" presId="urn:microsoft.com/office/officeart/2018/2/layout/IconVerticalSolidList"/>
    <dgm:cxn modelId="{B07844CC-2D76-4846-B678-1416844BE151}" type="presParOf" srcId="{879486CB-0483-4FF9-988F-664458459689}" destId="{06E172F2-27D8-4AC8-BD74-303703A0E1EF}" srcOrd="1" destOrd="0" presId="urn:microsoft.com/office/officeart/2018/2/layout/IconVerticalSolidList"/>
    <dgm:cxn modelId="{FBF2BA51-9004-406D-9F7A-C5499BFF3AE8}" type="presParOf" srcId="{879486CB-0483-4FF9-988F-664458459689}" destId="{D025E3CA-6F74-40DD-BEB3-08C09342C9FA}" srcOrd="2" destOrd="0" presId="urn:microsoft.com/office/officeart/2018/2/layout/IconVerticalSolidList"/>
    <dgm:cxn modelId="{138E8D25-AF1C-424B-B5A9-CC1E0E0AC001}" type="presParOf" srcId="{879486CB-0483-4FF9-988F-664458459689}" destId="{14F58EFC-8FE1-4A02-BCC7-EB6FDE1B005C}" srcOrd="3" destOrd="0" presId="urn:microsoft.com/office/officeart/2018/2/layout/IconVerticalSolidList"/>
    <dgm:cxn modelId="{8DEA4382-1962-47FF-9E4C-4065CC2AA1A4}" type="presParOf" srcId="{703E58F1-794B-416A-9C4B-27298E06558F}" destId="{1229621A-0DAC-4D6B-8A93-C245A5BA7580}" srcOrd="3" destOrd="0" presId="urn:microsoft.com/office/officeart/2018/2/layout/IconVerticalSolidList"/>
    <dgm:cxn modelId="{1B67017F-F1E2-4600-A652-871FCA9F0086}" type="presParOf" srcId="{703E58F1-794B-416A-9C4B-27298E06558F}" destId="{9CF8EC8A-DD4A-482D-99C4-AB393793CFE0}" srcOrd="4" destOrd="0" presId="urn:microsoft.com/office/officeart/2018/2/layout/IconVerticalSolidList"/>
    <dgm:cxn modelId="{43D959B2-D84D-496C-9492-F52FDD470E83}" type="presParOf" srcId="{9CF8EC8A-DD4A-482D-99C4-AB393793CFE0}" destId="{1355D017-9614-4AAB-A14D-9666E79427D1}" srcOrd="0" destOrd="0" presId="urn:microsoft.com/office/officeart/2018/2/layout/IconVerticalSolidList"/>
    <dgm:cxn modelId="{ABDAF10E-930E-4035-B420-6E8E578B4FE6}" type="presParOf" srcId="{9CF8EC8A-DD4A-482D-99C4-AB393793CFE0}" destId="{88E295AA-4D65-458B-8642-9645AB82C26C}" srcOrd="1" destOrd="0" presId="urn:microsoft.com/office/officeart/2018/2/layout/IconVerticalSolidList"/>
    <dgm:cxn modelId="{2D66E0E9-7BE7-4502-AFD9-263B86EA7AEF}" type="presParOf" srcId="{9CF8EC8A-DD4A-482D-99C4-AB393793CFE0}" destId="{A869F1BB-EE6E-4137-A4B6-3FBEDE2A3B79}" srcOrd="2" destOrd="0" presId="urn:microsoft.com/office/officeart/2018/2/layout/IconVerticalSolidList"/>
    <dgm:cxn modelId="{00149973-1D55-48AB-BE0C-971CC50BF32E}" type="presParOf" srcId="{9CF8EC8A-DD4A-482D-99C4-AB393793CFE0}" destId="{B643A219-2A51-4465-8B27-B91193BC87AD}" srcOrd="3" destOrd="0" presId="urn:microsoft.com/office/officeart/2018/2/layout/IconVerticalSolidList"/>
    <dgm:cxn modelId="{19C890B8-0B08-4FBB-951C-AEB229D14AFB}" type="presParOf" srcId="{703E58F1-794B-416A-9C4B-27298E06558F}" destId="{3457C0BD-66BB-438B-8DA2-431AF073C8AB}" srcOrd="5" destOrd="0" presId="urn:microsoft.com/office/officeart/2018/2/layout/IconVerticalSolidList"/>
    <dgm:cxn modelId="{3522C65F-B659-45B2-B8FF-35D2653F9CED}" type="presParOf" srcId="{703E58F1-794B-416A-9C4B-27298E06558F}" destId="{561687B3-AE6D-4903-AC77-E947E33D76D5}" srcOrd="6" destOrd="0" presId="urn:microsoft.com/office/officeart/2018/2/layout/IconVerticalSolidList"/>
    <dgm:cxn modelId="{271EDD23-8458-4023-8F07-0966C845EABA}" type="presParOf" srcId="{561687B3-AE6D-4903-AC77-E947E33D76D5}" destId="{39DF6919-4BFF-48A9-9BE8-4E923693A83D}" srcOrd="0" destOrd="0" presId="urn:microsoft.com/office/officeart/2018/2/layout/IconVerticalSolidList"/>
    <dgm:cxn modelId="{CD5DD954-7F6B-4707-B276-D4808628C7AE}" type="presParOf" srcId="{561687B3-AE6D-4903-AC77-E947E33D76D5}" destId="{65624BCB-EF76-494A-A19C-0791D051EE34}" srcOrd="1" destOrd="0" presId="urn:microsoft.com/office/officeart/2018/2/layout/IconVerticalSolidList"/>
    <dgm:cxn modelId="{836C0BF6-DF36-4CC2-AAA0-CB1C22BB67EA}" type="presParOf" srcId="{561687B3-AE6D-4903-AC77-E947E33D76D5}" destId="{4D426C03-BD1D-4C66-A86A-0DF9FE596BE1}" srcOrd="2" destOrd="0" presId="urn:microsoft.com/office/officeart/2018/2/layout/IconVerticalSolidList"/>
    <dgm:cxn modelId="{614941BF-1A0E-4B88-B6A4-22127DE68AFF}" type="presParOf" srcId="{561687B3-AE6D-4903-AC77-E947E33D76D5}" destId="{0CB171F7-32C5-4EB9-B2EF-33DFD528E35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1DC2AD-8964-4446-8C1A-4A28D1B7B5AC}"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91CE2EF0-7A2C-4E45-913C-6336DDAB6444}">
      <dgm:prSet/>
      <dgm:spPr/>
      <dgm:t>
        <a:bodyPr/>
        <a:lstStyle/>
        <a:p>
          <a:r>
            <a:rPr lang="en-GB"/>
            <a:t>A severe mental disorder involving loss of the ability to differentiate what’s real and what’s not real</a:t>
          </a:r>
          <a:endParaRPr lang="en-US"/>
        </a:p>
      </dgm:t>
    </dgm:pt>
    <dgm:pt modelId="{834C8F57-737C-4D8F-B5B3-FD2E04519131}" type="parTrans" cxnId="{19EE3FE9-F3B1-4898-BC5D-14081E907E55}">
      <dgm:prSet/>
      <dgm:spPr/>
      <dgm:t>
        <a:bodyPr/>
        <a:lstStyle/>
        <a:p>
          <a:endParaRPr lang="en-US"/>
        </a:p>
      </dgm:t>
    </dgm:pt>
    <dgm:pt modelId="{4E2F636B-A6D9-4AC5-9A2D-F7368DBCF8E1}" type="sibTrans" cxnId="{19EE3FE9-F3B1-4898-BC5D-14081E907E55}">
      <dgm:prSet/>
      <dgm:spPr/>
      <dgm:t>
        <a:bodyPr/>
        <a:lstStyle/>
        <a:p>
          <a:endParaRPr lang="en-US"/>
        </a:p>
      </dgm:t>
    </dgm:pt>
    <dgm:pt modelId="{CA215674-867C-4CDC-88DC-DF89A70F4203}">
      <dgm:prSet/>
      <dgm:spPr/>
      <dgm:t>
        <a:bodyPr/>
        <a:lstStyle/>
        <a:p>
          <a:r>
            <a:rPr lang="en-GB"/>
            <a:t>Results from use of (some) drugs and from some mental illnesses</a:t>
          </a:r>
          <a:endParaRPr lang="en-US"/>
        </a:p>
      </dgm:t>
    </dgm:pt>
    <dgm:pt modelId="{3ABB2955-A7AB-4626-976E-F86EEAE4A0EA}" type="parTrans" cxnId="{8A0F272F-0569-497C-8B13-55D8960E8F66}">
      <dgm:prSet/>
      <dgm:spPr/>
      <dgm:t>
        <a:bodyPr/>
        <a:lstStyle/>
        <a:p>
          <a:endParaRPr lang="en-US"/>
        </a:p>
      </dgm:t>
    </dgm:pt>
    <dgm:pt modelId="{1965B35E-3C23-4808-8DC5-8EE3E425ED45}" type="sibTrans" cxnId="{8A0F272F-0569-497C-8B13-55D8960E8F66}">
      <dgm:prSet/>
      <dgm:spPr/>
      <dgm:t>
        <a:bodyPr/>
        <a:lstStyle/>
        <a:p>
          <a:endParaRPr lang="en-US"/>
        </a:p>
      </dgm:t>
    </dgm:pt>
    <dgm:pt modelId="{B7066BFA-BC46-4F63-9DB1-3637329BF53C}">
      <dgm:prSet/>
      <dgm:spPr/>
      <dgm:t>
        <a:bodyPr/>
        <a:lstStyle/>
        <a:p>
          <a:r>
            <a:rPr lang="en-GB"/>
            <a:t>Includes:</a:t>
          </a:r>
          <a:endParaRPr lang="en-US"/>
        </a:p>
      </dgm:t>
    </dgm:pt>
    <dgm:pt modelId="{BAC4A343-8D7B-4AE1-950C-B739CB9DF71D}" type="parTrans" cxnId="{E1CE95E6-5816-4318-9EAB-1ADA184FB773}">
      <dgm:prSet/>
      <dgm:spPr/>
      <dgm:t>
        <a:bodyPr/>
        <a:lstStyle/>
        <a:p>
          <a:endParaRPr lang="en-US"/>
        </a:p>
      </dgm:t>
    </dgm:pt>
    <dgm:pt modelId="{193A15F3-2518-4338-8FE8-34AEDD97FB9A}" type="sibTrans" cxnId="{E1CE95E6-5816-4318-9EAB-1ADA184FB773}">
      <dgm:prSet/>
      <dgm:spPr/>
      <dgm:t>
        <a:bodyPr/>
        <a:lstStyle/>
        <a:p>
          <a:endParaRPr lang="en-US"/>
        </a:p>
      </dgm:t>
    </dgm:pt>
    <dgm:pt modelId="{8097570A-767D-419A-989A-B8290F54032E}">
      <dgm:prSet/>
      <dgm:spPr/>
      <dgm:t>
        <a:bodyPr/>
        <a:lstStyle/>
        <a:p>
          <a:r>
            <a:rPr lang="en-GB"/>
            <a:t>Hallucinations</a:t>
          </a:r>
          <a:endParaRPr lang="en-US"/>
        </a:p>
      </dgm:t>
    </dgm:pt>
    <dgm:pt modelId="{171B9474-924C-48DE-8E73-DAD04A94EF82}" type="parTrans" cxnId="{F006E430-E561-4A17-9F01-B97BB780CB97}">
      <dgm:prSet/>
      <dgm:spPr/>
      <dgm:t>
        <a:bodyPr/>
        <a:lstStyle/>
        <a:p>
          <a:endParaRPr lang="en-US"/>
        </a:p>
      </dgm:t>
    </dgm:pt>
    <dgm:pt modelId="{78387CEB-B02A-44ED-9EBA-B14225A96C8C}" type="sibTrans" cxnId="{F006E430-E561-4A17-9F01-B97BB780CB97}">
      <dgm:prSet/>
      <dgm:spPr/>
      <dgm:t>
        <a:bodyPr/>
        <a:lstStyle/>
        <a:p>
          <a:endParaRPr lang="en-US"/>
        </a:p>
      </dgm:t>
    </dgm:pt>
    <dgm:pt modelId="{AD53EC21-10BB-4F57-B4FA-79DAA178D5A5}">
      <dgm:prSet/>
      <dgm:spPr/>
      <dgm:t>
        <a:bodyPr/>
        <a:lstStyle/>
        <a:p>
          <a:r>
            <a:rPr lang="en-GB"/>
            <a:t>Delusions</a:t>
          </a:r>
          <a:endParaRPr lang="en-US"/>
        </a:p>
      </dgm:t>
    </dgm:pt>
    <dgm:pt modelId="{992B62E2-535B-4F5A-80F6-E35A60282D07}" type="parTrans" cxnId="{D661D52E-E5D9-449F-BDB1-02696C48C0DC}">
      <dgm:prSet/>
      <dgm:spPr/>
      <dgm:t>
        <a:bodyPr/>
        <a:lstStyle/>
        <a:p>
          <a:endParaRPr lang="en-US"/>
        </a:p>
      </dgm:t>
    </dgm:pt>
    <dgm:pt modelId="{12943DB0-9377-4116-A41A-094A40629266}" type="sibTrans" cxnId="{D661D52E-E5D9-449F-BDB1-02696C48C0DC}">
      <dgm:prSet/>
      <dgm:spPr/>
      <dgm:t>
        <a:bodyPr/>
        <a:lstStyle/>
        <a:p>
          <a:endParaRPr lang="en-US"/>
        </a:p>
      </dgm:t>
    </dgm:pt>
    <dgm:pt modelId="{25E3FC72-612E-4A02-930D-57044C391BB1}">
      <dgm:prSet/>
      <dgm:spPr/>
      <dgm:t>
        <a:bodyPr/>
        <a:lstStyle/>
        <a:p>
          <a:r>
            <a:rPr lang="en-GB"/>
            <a:t>Thought disorder</a:t>
          </a:r>
          <a:endParaRPr lang="en-US"/>
        </a:p>
      </dgm:t>
    </dgm:pt>
    <dgm:pt modelId="{61D333BA-AD44-42BF-94F4-B55467FEFC76}" type="parTrans" cxnId="{1AE57B85-502B-4D08-A1BA-5E152EDB529D}">
      <dgm:prSet/>
      <dgm:spPr/>
      <dgm:t>
        <a:bodyPr/>
        <a:lstStyle/>
        <a:p>
          <a:endParaRPr lang="en-US"/>
        </a:p>
      </dgm:t>
    </dgm:pt>
    <dgm:pt modelId="{D7000B86-CA9C-40FE-92F1-7A450E83E534}" type="sibTrans" cxnId="{1AE57B85-502B-4D08-A1BA-5E152EDB529D}">
      <dgm:prSet/>
      <dgm:spPr/>
      <dgm:t>
        <a:bodyPr/>
        <a:lstStyle/>
        <a:p>
          <a:endParaRPr lang="en-US"/>
        </a:p>
      </dgm:t>
    </dgm:pt>
    <dgm:pt modelId="{BCE23FAF-9058-44B2-96A7-44DED3AEF8B7}" type="pres">
      <dgm:prSet presAssocID="{B01DC2AD-8964-4446-8C1A-4A28D1B7B5AC}" presName="Name0" presStyleCnt="0">
        <dgm:presLayoutVars>
          <dgm:dir/>
          <dgm:animLvl val="lvl"/>
          <dgm:resizeHandles val="exact"/>
        </dgm:presLayoutVars>
      </dgm:prSet>
      <dgm:spPr/>
    </dgm:pt>
    <dgm:pt modelId="{A9F4411C-C1B1-40F3-8791-DE53B8311A50}" type="pres">
      <dgm:prSet presAssocID="{B7066BFA-BC46-4F63-9DB1-3637329BF53C}" presName="boxAndChildren" presStyleCnt="0"/>
      <dgm:spPr/>
    </dgm:pt>
    <dgm:pt modelId="{BCFCBB87-CA94-4E6B-BF40-4BB78C97D9CA}" type="pres">
      <dgm:prSet presAssocID="{B7066BFA-BC46-4F63-9DB1-3637329BF53C}" presName="parentTextBox" presStyleLbl="node1" presStyleIdx="0" presStyleCnt="3"/>
      <dgm:spPr/>
    </dgm:pt>
    <dgm:pt modelId="{DD0A736D-1AED-472F-B800-9A329E1F3BA7}" type="pres">
      <dgm:prSet presAssocID="{B7066BFA-BC46-4F63-9DB1-3637329BF53C}" presName="entireBox" presStyleLbl="node1" presStyleIdx="0" presStyleCnt="3"/>
      <dgm:spPr/>
    </dgm:pt>
    <dgm:pt modelId="{AF2F3AB8-7695-4CB3-93A7-19EE907E98C8}" type="pres">
      <dgm:prSet presAssocID="{B7066BFA-BC46-4F63-9DB1-3637329BF53C}" presName="descendantBox" presStyleCnt="0"/>
      <dgm:spPr/>
    </dgm:pt>
    <dgm:pt modelId="{5A08A836-D2B5-4EBD-BB01-929642CC718B}" type="pres">
      <dgm:prSet presAssocID="{8097570A-767D-419A-989A-B8290F54032E}" presName="childTextBox" presStyleLbl="fgAccFollowNode1" presStyleIdx="0" presStyleCnt="3">
        <dgm:presLayoutVars>
          <dgm:bulletEnabled val="1"/>
        </dgm:presLayoutVars>
      </dgm:prSet>
      <dgm:spPr/>
    </dgm:pt>
    <dgm:pt modelId="{01975CE1-544A-45A6-8B0B-48B0F68EFAF9}" type="pres">
      <dgm:prSet presAssocID="{AD53EC21-10BB-4F57-B4FA-79DAA178D5A5}" presName="childTextBox" presStyleLbl="fgAccFollowNode1" presStyleIdx="1" presStyleCnt="3">
        <dgm:presLayoutVars>
          <dgm:bulletEnabled val="1"/>
        </dgm:presLayoutVars>
      </dgm:prSet>
      <dgm:spPr/>
    </dgm:pt>
    <dgm:pt modelId="{8C939EE2-65B8-4A8B-9DEC-AEF9BFACAB1C}" type="pres">
      <dgm:prSet presAssocID="{25E3FC72-612E-4A02-930D-57044C391BB1}" presName="childTextBox" presStyleLbl="fgAccFollowNode1" presStyleIdx="2" presStyleCnt="3">
        <dgm:presLayoutVars>
          <dgm:bulletEnabled val="1"/>
        </dgm:presLayoutVars>
      </dgm:prSet>
      <dgm:spPr/>
    </dgm:pt>
    <dgm:pt modelId="{FAF313F7-9BA3-4620-BBFA-96FE7566CF62}" type="pres">
      <dgm:prSet presAssocID="{1965B35E-3C23-4808-8DC5-8EE3E425ED45}" presName="sp" presStyleCnt="0"/>
      <dgm:spPr/>
    </dgm:pt>
    <dgm:pt modelId="{221918D9-D0CC-461D-B32A-63C182A11644}" type="pres">
      <dgm:prSet presAssocID="{CA215674-867C-4CDC-88DC-DF89A70F4203}" presName="arrowAndChildren" presStyleCnt="0"/>
      <dgm:spPr/>
    </dgm:pt>
    <dgm:pt modelId="{463DCD68-CDB7-46ED-9DE9-ED769B03B5D9}" type="pres">
      <dgm:prSet presAssocID="{CA215674-867C-4CDC-88DC-DF89A70F4203}" presName="parentTextArrow" presStyleLbl="node1" presStyleIdx="1" presStyleCnt="3"/>
      <dgm:spPr/>
    </dgm:pt>
    <dgm:pt modelId="{C6941A40-F5D2-445D-98AF-0E57BB2A4250}" type="pres">
      <dgm:prSet presAssocID="{4E2F636B-A6D9-4AC5-9A2D-F7368DBCF8E1}" presName="sp" presStyleCnt="0"/>
      <dgm:spPr/>
    </dgm:pt>
    <dgm:pt modelId="{75441DA5-8F2B-450C-9ED9-7F9F67BAEF2A}" type="pres">
      <dgm:prSet presAssocID="{91CE2EF0-7A2C-4E45-913C-6336DDAB6444}" presName="arrowAndChildren" presStyleCnt="0"/>
      <dgm:spPr/>
    </dgm:pt>
    <dgm:pt modelId="{CB44601C-8610-463A-81C4-6C60AED0ECDB}" type="pres">
      <dgm:prSet presAssocID="{91CE2EF0-7A2C-4E45-913C-6336DDAB6444}" presName="parentTextArrow" presStyleLbl="node1" presStyleIdx="2" presStyleCnt="3"/>
      <dgm:spPr/>
    </dgm:pt>
  </dgm:ptLst>
  <dgm:cxnLst>
    <dgm:cxn modelId="{0426531A-B797-4CCD-80C0-77833C03034A}" type="presOf" srcId="{B7066BFA-BC46-4F63-9DB1-3637329BF53C}" destId="{BCFCBB87-CA94-4E6B-BF40-4BB78C97D9CA}" srcOrd="0" destOrd="0" presId="urn:microsoft.com/office/officeart/2005/8/layout/process4"/>
    <dgm:cxn modelId="{D661D52E-E5D9-449F-BDB1-02696C48C0DC}" srcId="{B7066BFA-BC46-4F63-9DB1-3637329BF53C}" destId="{AD53EC21-10BB-4F57-B4FA-79DAA178D5A5}" srcOrd="1" destOrd="0" parTransId="{992B62E2-535B-4F5A-80F6-E35A60282D07}" sibTransId="{12943DB0-9377-4116-A41A-094A40629266}"/>
    <dgm:cxn modelId="{8A0F272F-0569-497C-8B13-55D8960E8F66}" srcId="{B01DC2AD-8964-4446-8C1A-4A28D1B7B5AC}" destId="{CA215674-867C-4CDC-88DC-DF89A70F4203}" srcOrd="1" destOrd="0" parTransId="{3ABB2955-A7AB-4626-976E-F86EEAE4A0EA}" sibTransId="{1965B35E-3C23-4808-8DC5-8EE3E425ED45}"/>
    <dgm:cxn modelId="{F006E430-E561-4A17-9F01-B97BB780CB97}" srcId="{B7066BFA-BC46-4F63-9DB1-3637329BF53C}" destId="{8097570A-767D-419A-989A-B8290F54032E}" srcOrd="0" destOrd="0" parTransId="{171B9474-924C-48DE-8E73-DAD04A94EF82}" sibTransId="{78387CEB-B02A-44ED-9EBA-B14225A96C8C}"/>
    <dgm:cxn modelId="{1AE57B85-502B-4D08-A1BA-5E152EDB529D}" srcId="{B7066BFA-BC46-4F63-9DB1-3637329BF53C}" destId="{25E3FC72-612E-4A02-930D-57044C391BB1}" srcOrd="2" destOrd="0" parTransId="{61D333BA-AD44-42BF-94F4-B55467FEFC76}" sibTransId="{D7000B86-CA9C-40FE-92F1-7A450E83E534}"/>
    <dgm:cxn modelId="{EDCDB487-7570-4CA4-B8E4-ADAAEED7D62F}" type="presOf" srcId="{B01DC2AD-8964-4446-8C1A-4A28D1B7B5AC}" destId="{BCE23FAF-9058-44B2-96A7-44DED3AEF8B7}" srcOrd="0" destOrd="0" presId="urn:microsoft.com/office/officeart/2005/8/layout/process4"/>
    <dgm:cxn modelId="{522C598C-4613-49ED-BA94-4CC89968C939}" type="presOf" srcId="{91CE2EF0-7A2C-4E45-913C-6336DDAB6444}" destId="{CB44601C-8610-463A-81C4-6C60AED0ECDB}" srcOrd="0" destOrd="0" presId="urn:microsoft.com/office/officeart/2005/8/layout/process4"/>
    <dgm:cxn modelId="{7E12C090-6E33-4461-B179-A037CB4051D5}" type="presOf" srcId="{AD53EC21-10BB-4F57-B4FA-79DAA178D5A5}" destId="{01975CE1-544A-45A6-8B0B-48B0F68EFAF9}" srcOrd="0" destOrd="0" presId="urn:microsoft.com/office/officeart/2005/8/layout/process4"/>
    <dgm:cxn modelId="{9BBFEB91-F6CD-4E7A-A744-702645E06C04}" type="presOf" srcId="{B7066BFA-BC46-4F63-9DB1-3637329BF53C}" destId="{DD0A736D-1AED-472F-B800-9A329E1F3BA7}" srcOrd="1" destOrd="0" presId="urn:microsoft.com/office/officeart/2005/8/layout/process4"/>
    <dgm:cxn modelId="{CE35A6AB-1608-4C6E-8D8A-1C91B1BD6A4E}" type="presOf" srcId="{CA215674-867C-4CDC-88DC-DF89A70F4203}" destId="{463DCD68-CDB7-46ED-9DE9-ED769B03B5D9}" srcOrd="0" destOrd="0" presId="urn:microsoft.com/office/officeart/2005/8/layout/process4"/>
    <dgm:cxn modelId="{74E4FCC9-BBFA-4427-9D4F-E884F86C665F}" type="presOf" srcId="{25E3FC72-612E-4A02-930D-57044C391BB1}" destId="{8C939EE2-65B8-4A8B-9DEC-AEF9BFACAB1C}" srcOrd="0" destOrd="0" presId="urn:microsoft.com/office/officeart/2005/8/layout/process4"/>
    <dgm:cxn modelId="{E1CE95E6-5816-4318-9EAB-1ADA184FB773}" srcId="{B01DC2AD-8964-4446-8C1A-4A28D1B7B5AC}" destId="{B7066BFA-BC46-4F63-9DB1-3637329BF53C}" srcOrd="2" destOrd="0" parTransId="{BAC4A343-8D7B-4AE1-950C-B739CB9DF71D}" sibTransId="{193A15F3-2518-4338-8FE8-34AEDD97FB9A}"/>
    <dgm:cxn modelId="{19EE3FE9-F3B1-4898-BC5D-14081E907E55}" srcId="{B01DC2AD-8964-4446-8C1A-4A28D1B7B5AC}" destId="{91CE2EF0-7A2C-4E45-913C-6336DDAB6444}" srcOrd="0" destOrd="0" parTransId="{834C8F57-737C-4D8F-B5B3-FD2E04519131}" sibTransId="{4E2F636B-A6D9-4AC5-9A2D-F7368DBCF8E1}"/>
    <dgm:cxn modelId="{7EB1AAEB-639E-49B7-BBF4-142352606767}" type="presOf" srcId="{8097570A-767D-419A-989A-B8290F54032E}" destId="{5A08A836-D2B5-4EBD-BB01-929642CC718B}" srcOrd="0" destOrd="0" presId="urn:microsoft.com/office/officeart/2005/8/layout/process4"/>
    <dgm:cxn modelId="{C07D4619-F556-42C6-887E-9D16C8F161B4}" type="presParOf" srcId="{BCE23FAF-9058-44B2-96A7-44DED3AEF8B7}" destId="{A9F4411C-C1B1-40F3-8791-DE53B8311A50}" srcOrd="0" destOrd="0" presId="urn:microsoft.com/office/officeart/2005/8/layout/process4"/>
    <dgm:cxn modelId="{8DA90C06-4139-487A-91F7-8BC23CAD8C3F}" type="presParOf" srcId="{A9F4411C-C1B1-40F3-8791-DE53B8311A50}" destId="{BCFCBB87-CA94-4E6B-BF40-4BB78C97D9CA}" srcOrd="0" destOrd="0" presId="urn:microsoft.com/office/officeart/2005/8/layout/process4"/>
    <dgm:cxn modelId="{BDF1F05E-8220-4877-8A7D-5845D67D607D}" type="presParOf" srcId="{A9F4411C-C1B1-40F3-8791-DE53B8311A50}" destId="{DD0A736D-1AED-472F-B800-9A329E1F3BA7}" srcOrd="1" destOrd="0" presId="urn:microsoft.com/office/officeart/2005/8/layout/process4"/>
    <dgm:cxn modelId="{DE09F338-62D7-4C39-ADD3-6575A50A180D}" type="presParOf" srcId="{A9F4411C-C1B1-40F3-8791-DE53B8311A50}" destId="{AF2F3AB8-7695-4CB3-93A7-19EE907E98C8}" srcOrd="2" destOrd="0" presId="urn:microsoft.com/office/officeart/2005/8/layout/process4"/>
    <dgm:cxn modelId="{819F51E2-B4A0-4AB2-A938-6A69742CEFD5}" type="presParOf" srcId="{AF2F3AB8-7695-4CB3-93A7-19EE907E98C8}" destId="{5A08A836-D2B5-4EBD-BB01-929642CC718B}" srcOrd="0" destOrd="0" presId="urn:microsoft.com/office/officeart/2005/8/layout/process4"/>
    <dgm:cxn modelId="{0A78E048-3F52-471B-871A-DD7D4B9EE4F6}" type="presParOf" srcId="{AF2F3AB8-7695-4CB3-93A7-19EE907E98C8}" destId="{01975CE1-544A-45A6-8B0B-48B0F68EFAF9}" srcOrd="1" destOrd="0" presId="urn:microsoft.com/office/officeart/2005/8/layout/process4"/>
    <dgm:cxn modelId="{70ACB37D-002F-47E8-A034-6DF78ADEF616}" type="presParOf" srcId="{AF2F3AB8-7695-4CB3-93A7-19EE907E98C8}" destId="{8C939EE2-65B8-4A8B-9DEC-AEF9BFACAB1C}" srcOrd="2" destOrd="0" presId="urn:microsoft.com/office/officeart/2005/8/layout/process4"/>
    <dgm:cxn modelId="{A8D2300D-26BE-4304-BCA2-90232B56711E}" type="presParOf" srcId="{BCE23FAF-9058-44B2-96A7-44DED3AEF8B7}" destId="{FAF313F7-9BA3-4620-BBFA-96FE7566CF62}" srcOrd="1" destOrd="0" presId="urn:microsoft.com/office/officeart/2005/8/layout/process4"/>
    <dgm:cxn modelId="{DD68BB09-8313-4F36-A1F7-930739B72CC4}" type="presParOf" srcId="{BCE23FAF-9058-44B2-96A7-44DED3AEF8B7}" destId="{221918D9-D0CC-461D-B32A-63C182A11644}" srcOrd="2" destOrd="0" presId="urn:microsoft.com/office/officeart/2005/8/layout/process4"/>
    <dgm:cxn modelId="{990FD03F-6E26-43D7-A2A7-0C8FD0D1501D}" type="presParOf" srcId="{221918D9-D0CC-461D-B32A-63C182A11644}" destId="{463DCD68-CDB7-46ED-9DE9-ED769B03B5D9}" srcOrd="0" destOrd="0" presId="urn:microsoft.com/office/officeart/2005/8/layout/process4"/>
    <dgm:cxn modelId="{77210051-4B3D-4DA7-BF10-DC7D411275FE}" type="presParOf" srcId="{BCE23FAF-9058-44B2-96A7-44DED3AEF8B7}" destId="{C6941A40-F5D2-445D-98AF-0E57BB2A4250}" srcOrd="3" destOrd="0" presId="urn:microsoft.com/office/officeart/2005/8/layout/process4"/>
    <dgm:cxn modelId="{E92ABC90-527D-468A-A7E2-C6A1D89642AF}" type="presParOf" srcId="{BCE23FAF-9058-44B2-96A7-44DED3AEF8B7}" destId="{75441DA5-8F2B-450C-9ED9-7F9F67BAEF2A}" srcOrd="4" destOrd="0" presId="urn:microsoft.com/office/officeart/2005/8/layout/process4"/>
    <dgm:cxn modelId="{E4E644A3-0D29-4F23-A6E7-BBA24D41FF34}" type="presParOf" srcId="{75441DA5-8F2B-450C-9ED9-7F9F67BAEF2A}" destId="{CB44601C-8610-463A-81C4-6C60AED0ECDB}"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AF58BD1-51CF-4EE0-93AD-B87219692309}"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081A0BD-3D2F-4216-852C-6389A1220995}">
      <dgm:prSet/>
      <dgm:spPr/>
      <dgm:t>
        <a:bodyPr/>
        <a:lstStyle/>
        <a:p>
          <a:pPr>
            <a:lnSpc>
              <a:spcPct val="100000"/>
            </a:lnSpc>
          </a:pPr>
          <a:r>
            <a:rPr lang="en-GB" dirty="0"/>
            <a:t>Can result from illicit drugs (cannabis, spice, mamba, amphetamines, LSD, cocaine, etc.)</a:t>
          </a:r>
          <a:endParaRPr lang="en-US" dirty="0"/>
        </a:p>
      </dgm:t>
    </dgm:pt>
    <dgm:pt modelId="{EF58A6B0-3750-4F6F-BA9B-8813ADEFFD78}" type="parTrans" cxnId="{CFAD4EC2-72BB-4A8D-98BB-743CD41798BB}">
      <dgm:prSet/>
      <dgm:spPr/>
      <dgm:t>
        <a:bodyPr/>
        <a:lstStyle/>
        <a:p>
          <a:endParaRPr lang="en-US"/>
        </a:p>
      </dgm:t>
    </dgm:pt>
    <dgm:pt modelId="{3201980E-9128-494E-8433-EC1FA8CA2115}" type="sibTrans" cxnId="{CFAD4EC2-72BB-4A8D-98BB-743CD41798BB}">
      <dgm:prSet/>
      <dgm:spPr/>
      <dgm:t>
        <a:bodyPr/>
        <a:lstStyle/>
        <a:p>
          <a:endParaRPr lang="en-US"/>
        </a:p>
      </dgm:t>
    </dgm:pt>
    <dgm:pt modelId="{BCA1E351-CC54-47B2-9D2D-3636ED5AF09D}">
      <dgm:prSet/>
      <dgm:spPr/>
      <dgm:t>
        <a:bodyPr/>
        <a:lstStyle/>
        <a:p>
          <a:pPr>
            <a:lnSpc>
              <a:spcPct val="100000"/>
            </a:lnSpc>
          </a:pPr>
          <a:r>
            <a:rPr lang="en-GB" dirty="0"/>
            <a:t>At Arnold Lodge, usually the result of schizophrenia, but also bipolar affective disorder (BPAD)</a:t>
          </a:r>
          <a:endParaRPr lang="en-US" dirty="0"/>
        </a:p>
      </dgm:t>
    </dgm:pt>
    <dgm:pt modelId="{4CEB1358-7EF4-4CEB-8E42-19E78E28D1B1}" type="parTrans" cxnId="{63BDCAC5-6BFC-4736-9DE8-9E34340A546A}">
      <dgm:prSet/>
      <dgm:spPr/>
      <dgm:t>
        <a:bodyPr/>
        <a:lstStyle/>
        <a:p>
          <a:endParaRPr lang="en-US"/>
        </a:p>
      </dgm:t>
    </dgm:pt>
    <dgm:pt modelId="{7DB46D79-734A-440B-8E09-4D9D0F1A6E96}" type="sibTrans" cxnId="{63BDCAC5-6BFC-4736-9DE8-9E34340A546A}">
      <dgm:prSet/>
      <dgm:spPr/>
      <dgm:t>
        <a:bodyPr/>
        <a:lstStyle/>
        <a:p>
          <a:endParaRPr lang="en-US"/>
        </a:p>
      </dgm:t>
    </dgm:pt>
    <dgm:pt modelId="{11B930BF-DC81-4BA1-8FD8-2285AA83A0FB}" type="pres">
      <dgm:prSet presAssocID="{AAF58BD1-51CF-4EE0-93AD-B87219692309}" presName="root" presStyleCnt="0">
        <dgm:presLayoutVars>
          <dgm:dir/>
          <dgm:resizeHandles val="exact"/>
        </dgm:presLayoutVars>
      </dgm:prSet>
      <dgm:spPr/>
    </dgm:pt>
    <dgm:pt modelId="{F151D610-2380-46A7-B723-29DAB20528D8}" type="pres">
      <dgm:prSet presAssocID="{6081A0BD-3D2F-4216-852C-6389A1220995}" presName="compNode" presStyleCnt="0"/>
      <dgm:spPr/>
    </dgm:pt>
    <dgm:pt modelId="{65918BA6-4186-4359-A5A3-B9EA0CF676B0}" type="pres">
      <dgm:prSet presAssocID="{6081A0BD-3D2F-4216-852C-6389A1220995}" presName="bgRect" presStyleLbl="bgShp" presStyleIdx="0" presStyleCnt="2"/>
      <dgm:spPr/>
    </dgm:pt>
    <dgm:pt modelId="{36D203FB-20C3-44AA-98B8-CC9C3A61E6B8}" type="pres">
      <dgm:prSet presAssocID="{6081A0BD-3D2F-4216-852C-6389A1220995}"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keleton"/>
        </a:ext>
      </dgm:extLst>
    </dgm:pt>
    <dgm:pt modelId="{B50B15CC-85D7-4062-875D-EB3A5C94CBE3}" type="pres">
      <dgm:prSet presAssocID="{6081A0BD-3D2F-4216-852C-6389A1220995}" presName="spaceRect" presStyleCnt="0"/>
      <dgm:spPr/>
    </dgm:pt>
    <dgm:pt modelId="{76723024-130D-4229-BE00-6BF9C4C4EFFC}" type="pres">
      <dgm:prSet presAssocID="{6081A0BD-3D2F-4216-852C-6389A1220995}" presName="parTx" presStyleLbl="revTx" presStyleIdx="0" presStyleCnt="2">
        <dgm:presLayoutVars>
          <dgm:chMax val="0"/>
          <dgm:chPref val="0"/>
        </dgm:presLayoutVars>
      </dgm:prSet>
      <dgm:spPr/>
    </dgm:pt>
    <dgm:pt modelId="{BA886F55-B1A2-4F0E-B6B1-397DA07C31ED}" type="pres">
      <dgm:prSet presAssocID="{3201980E-9128-494E-8433-EC1FA8CA2115}" presName="sibTrans" presStyleCnt="0"/>
      <dgm:spPr/>
    </dgm:pt>
    <dgm:pt modelId="{7E5DDF64-BCD1-48DD-BC2D-CB9BF93CB6F4}" type="pres">
      <dgm:prSet presAssocID="{BCA1E351-CC54-47B2-9D2D-3636ED5AF09D}" presName="compNode" presStyleCnt="0"/>
      <dgm:spPr/>
    </dgm:pt>
    <dgm:pt modelId="{22FE9E9C-44C1-42C4-9251-C5D2BE6B7EAE}" type="pres">
      <dgm:prSet presAssocID="{BCA1E351-CC54-47B2-9D2D-3636ED5AF09D}" presName="bgRect" presStyleLbl="bgShp" presStyleIdx="1" presStyleCnt="2"/>
      <dgm:spPr/>
    </dgm:pt>
    <dgm:pt modelId="{C0035908-B9A6-4A2F-87AD-DA318052FDA3}" type="pres">
      <dgm:prSet presAssocID="{BCA1E351-CC54-47B2-9D2D-3636ED5AF09D}"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rain"/>
        </a:ext>
      </dgm:extLst>
    </dgm:pt>
    <dgm:pt modelId="{0B6D9194-2DCB-40E3-8AB1-DDA00F22FB07}" type="pres">
      <dgm:prSet presAssocID="{BCA1E351-CC54-47B2-9D2D-3636ED5AF09D}" presName="spaceRect" presStyleCnt="0"/>
      <dgm:spPr/>
    </dgm:pt>
    <dgm:pt modelId="{DB6B6AF3-2005-4DB9-813C-62F2546962A7}" type="pres">
      <dgm:prSet presAssocID="{BCA1E351-CC54-47B2-9D2D-3636ED5AF09D}" presName="parTx" presStyleLbl="revTx" presStyleIdx="1" presStyleCnt="2">
        <dgm:presLayoutVars>
          <dgm:chMax val="0"/>
          <dgm:chPref val="0"/>
        </dgm:presLayoutVars>
      </dgm:prSet>
      <dgm:spPr/>
    </dgm:pt>
  </dgm:ptLst>
  <dgm:cxnLst>
    <dgm:cxn modelId="{8D91F53E-CC66-4628-9E7D-24670BFB8BD7}" type="presOf" srcId="{6081A0BD-3D2F-4216-852C-6389A1220995}" destId="{76723024-130D-4229-BE00-6BF9C4C4EFFC}" srcOrd="0" destOrd="0" presId="urn:microsoft.com/office/officeart/2018/2/layout/IconVerticalSolidList"/>
    <dgm:cxn modelId="{F9F6C989-9DFB-4E4E-952D-3E2CFD0BE2E3}" type="presOf" srcId="{BCA1E351-CC54-47B2-9D2D-3636ED5AF09D}" destId="{DB6B6AF3-2005-4DB9-813C-62F2546962A7}" srcOrd="0" destOrd="0" presId="urn:microsoft.com/office/officeart/2018/2/layout/IconVerticalSolidList"/>
    <dgm:cxn modelId="{CFAD4EC2-72BB-4A8D-98BB-743CD41798BB}" srcId="{AAF58BD1-51CF-4EE0-93AD-B87219692309}" destId="{6081A0BD-3D2F-4216-852C-6389A1220995}" srcOrd="0" destOrd="0" parTransId="{EF58A6B0-3750-4F6F-BA9B-8813ADEFFD78}" sibTransId="{3201980E-9128-494E-8433-EC1FA8CA2115}"/>
    <dgm:cxn modelId="{63BDCAC5-6BFC-4736-9DE8-9E34340A546A}" srcId="{AAF58BD1-51CF-4EE0-93AD-B87219692309}" destId="{BCA1E351-CC54-47B2-9D2D-3636ED5AF09D}" srcOrd="1" destOrd="0" parTransId="{4CEB1358-7EF4-4CEB-8E42-19E78E28D1B1}" sibTransId="{7DB46D79-734A-440B-8E09-4D9D0F1A6E96}"/>
    <dgm:cxn modelId="{1A12D7FF-6199-4AF3-86A4-5B0CD44F9D23}" type="presOf" srcId="{AAF58BD1-51CF-4EE0-93AD-B87219692309}" destId="{11B930BF-DC81-4BA1-8FD8-2285AA83A0FB}" srcOrd="0" destOrd="0" presId="urn:microsoft.com/office/officeart/2018/2/layout/IconVerticalSolidList"/>
    <dgm:cxn modelId="{3B6EE84C-5DD4-41C4-954A-B082194FF19F}" type="presParOf" srcId="{11B930BF-DC81-4BA1-8FD8-2285AA83A0FB}" destId="{F151D610-2380-46A7-B723-29DAB20528D8}" srcOrd="0" destOrd="0" presId="urn:microsoft.com/office/officeart/2018/2/layout/IconVerticalSolidList"/>
    <dgm:cxn modelId="{0BB285DC-9C03-4B62-848E-50AD5AA29D96}" type="presParOf" srcId="{F151D610-2380-46A7-B723-29DAB20528D8}" destId="{65918BA6-4186-4359-A5A3-B9EA0CF676B0}" srcOrd="0" destOrd="0" presId="urn:microsoft.com/office/officeart/2018/2/layout/IconVerticalSolidList"/>
    <dgm:cxn modelId="{6EA9258C-E20E-48D1-B9C4-BED639E3EC06}" type="presParOf" srcId="{F151D610-2380-46A7-B723-29DAB20528D8}" destId="{36D203FB-20C3-44AA-98B8-CC9C3A61E6B8}" srcOrd="1" destOrd="0" presId="urn:microsoft.com/office/officeart/2018/2/layout/IconVerticalSolidList"/>
    <dgm:cxn modelId="{AAACA3A9-DD8C-4F7C-BC73-1DF867C3759D}" type="presParOf" srcId="{F151D610-2380-46A7-B723-29DAB20528D8}" destId="{B50B15CC-85D7-4062-875D-EB3A5C94CBE3}" srcOrd="2" destOrd="0" presId="urn:microsoft.com/office/officeart/2018/2/layout/IconVerticalSolidList"/>
    <dgm:cxn modelId="{504E035C-6067-4E61-B8C2-6EA1B27BFCE2}" type="presParOf" srcId="{F151D610-2380-46A7-B723-29DAB20528D8}" destId="{76723024-130D-4229-BE00-6BF9C4C4EFFC}" srcOrd="3" destOrd="0" presId="urn:microsoft.com/office/officeart/2018/2/layout/IconVerticalSolidList"/>
    <dgm:cxn modelId="{5D95A9C0-486C-4981-904B-E70730FA67C3}" type="presParOf" srcId="{11B930BF-DC81-4BA1-8FD8-2285AA83A0FB}" destId="{BA886F55-B1A2-4F0E-B6B1-397DA07C31ED}" srcOrd="1" destOrd="0" presId="urn:microsoft.com/office/officeart/2018/2/layout/IconVerticalSolidList"/>
    <dgm:cxn modelId="{40CFD66C-A5B6-49CD-842C-23E6D38C0322}" type="presParOf" srcId="{11B930BF-DC81-4BA1-8FD8-2285AA83A0FB}" destId="{7E5DDF64-BCD1-48DD-BC2D-CB9BF93CB6F4}" srcOrd="2" destOrd="0" presId="urn:microsoft.com/office/officeart/2018/2/layout/IconVerticalSolidList"/>
    <dgm:cxn modelId="{7894F1D2-B356-4124-AE08-7CB7EF0BE264}" type="presParOf" srcId="{7E5DDF64-BCD1-48DD-BC2D-CB9BF93CB6F4}" destId="{22FE9E9C-44C1-42C4-9251-C5D2BE6B7EAE}" srcOrd="0" destOrd="0" presId="urn:microsoft.com/office/officeart/2018/2/layout/IconVerticalSolidList"/>
    <dgm:cxn modelId="{E91199B6-05AF-46C4-9B14-C99C8422665D}" type="presParOf" srcId="{7E5DDF64-BCD1-48DD-BC2D-CB9BF93CB6F4}" destId="{C0035908-B9A6-4A2F-87AD-DA318052FDA3}" srcOrd="1" destOrd="0" presId="urn:microsoft.com/office/officeart/2018/2/layout/IconVerticalSolidList"/>
    <dgm:cxn modelId="{4420F6BE-3F09-4101-BD49-55AB9D633EC9}" type="presParOf" srcId="{7E5DDF64-BCD1-48DD-BC2D-CB9BF93CB6F4}" destId="{0B6D9194-2DCB-40E3-8AB1-DDA00F22FB07}" srcOrd="2" destOrd="0" presId="urn:microsoft.com/office/officeart/2018/2/layout/IconVerticalSolidList"/>
    <dgm:cxn modelId="{2B7D593C-C116-4FD5-A95E-7A12E73BAD9A}" type="presParOf" srcId="{7E5DDF64-BCD1-48DD-BC2D-CB9BF93CB6F4}" destId="{DB6B6AF3-2005-4DB9-813C-62F2546962A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94153F0-9DE8-4F3D-997A-018B30846ECD}"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447F1280-4038-4416-9800-426FB78CE08E}">
      <dgm:prSet/>
      <dgm:spPr/>
      <dgm:t>
        <a:bodyPr/>
        <a:lstStyle/>
        <a:p>
          <a:r>
            <a:rPr lang="en-GB"/>
            <a:t>Madness</a:t>
          </a:r>
          <a:endParaRPr lang="en-US"/>
        </a:p>
      </dgm:t>
    </dgm:pt>
    <dgm:pt modelId="{10EA29AB-90E6-4DA0-97A9-98498C1C8291}" type="parTrans" cxnId="{A615897E-5914-4869-9B91-4CE89BC2FE25}">
      <dgm:prSet/>
      <dgm:spPr/>
      <dgm:t>
        <a:bodyPr/>
        <a:lstStyle/>
        <a:p>
          <a:endParaRPr lang="en-US"/>
        </a:p>
      </dgm:t>
    </dgm:pt>
    <dgm:pt modelId="{C9A9FF2B-F6FA-40B5-A65C-0343E01008BE}" type="sibTrans" cxnId="{A615897E-5914-4869-9B91-4CE89BC2FE25}">
      <dgm:prSet/>
      <dgm:spPr/>
      <dgm:t>
        <a:bodyPr/>
        <a:lstStyle/>
        <a:p>
          <a:endParaRPr lang="en-US"/>
        </a:p>
      </dgm:t>
    </dgm:pt>
    <dgm:pt modelId="{3AC55A07-19CB-483B-928E-58577F6FED29}">
      <dgm:prSet/>
      <dgm:spPr/>
      <dgm:t>
        <a:bodyPr/>
        <a:lstStyle/>
        <a:p>
          <a:r>
            <a:rPr lang="en-GB" dirty="0"/>
            <a:t>Neurosis vs Psychosis</a:t>
          </a:r>
          <a:endParaRPr lang="en-US" dirty="0"/>
        </a:p>
      </dgm:t>
    </dgm:pt>
    <dgm:pt modelId="{52E55044-C7FC-450D-8A7A-21D802EE217B}" type="parTrans" cxnId="{C0D2C15B-8838-4960-BE55-A39C9F11A824}">
      <dgm:prSet/>
      <dgm:spPr/>
      <dgm:t>
        <a:bodyPr/>
        <a:lstStyle/>
        <a:p>
          <a:endParaRPr lang="en-US"/>
        </a:p>
      </dgm:t>
    </dgm:pt>
    <dgm:pt modelId="{99265895-DA36-4FF0-834E-2CB0F50B9796}" type="sibTrans" cxnId="{C0D2C15B-8838-4960-BE55-A39C9F11A824}">
      <dgm:prSet/>
      <dgm:spPr/>
      <dgm:t>
        <a:bodyPr/>
        <a:lstStyle/>
        <a:p>
          <a:endParaRPr lang="en-US"/>
        </a:p>
      </dgm:t>
    </dgm:pt>
    <dgm:pt modelId="{668B8385-8EF0-4719-92AE-F7AFA4B12F54}">
      <dgm:prSet/>
      <dgm:spPr/>
      <dgm:t>
        <a:bodyPr/>
        <a:lstStyle/>
        <a:p>
          <a:r>
            <a:rPr lang="en-GB"/>
            <a:t>Murder</a:t>
          </a:r>
          <a:endParaRPr lang="en-US"/>
        </a:p>
      </dgm:t>
    </dgm:pt>
    <dgm:pt modelId="{FB29A1BD-65C7-4096-AD21-95CBBD2FF8C5}" type="parTrans" cxnId="{DE068465-A3EF-4358-9952-EAE740E8332E}">
      <dgm:prSet/>
      <dgm:spPr/>
      <dgm:t>
        <a:bodyPr/>
        <a:lstStyle/>
        <a:p>
          <a:endParaRPr lang="en-US"/>
        </a:p>
      </dgm:t>
    </dgm:pt>
    <dgm:pt modelId="{585DBAEA-2FDF-4D04-9CE3-634AB4D00D1C}" type="sibTrans" cxnId="{DE068465-A3EF-4358-9952-EAE740E8332E}">
      <dgm:prSet/>
      <dgm:spPr/>
      <dgm:t>
        <a:bodyPr/>
        <a:lstStyle/>
        <a:p>
          <a:endParaRPr lang="en-US"/>
        </a:p>
      </dgm:t>
    </dgm:pt>
    <dgm:pt modelId="{EA35ED22-4D6B-450A-A56A-DE951C3F772B}">
      <dgm:prSet/>
      <dgm:spPr/>
      <dgm:t>
        <a:bodyPr/>
        <a:lstStyle/>
        <a:p>
          <a:r>
            <a:rPr lang="en-GB" dirty="0"/>
            <a:t>A typical patient</a:t>
          </a:r>
          <a:endParaRPr lang="en-US" dirty="0"/>
        </a:p>
      </dgm:t>
    </dgm:pt>
    <dgm:pt modelId="{95179565-5437-428A-80FB-77F874800A91}" type="parTrans" cxnId="{F3BF986F-405E-4D9E-A2FC-2A94E1D84DBB}">
      <dgm:prSet/>
      <dgm:spPr/>
      <dgm:t>
        <a:bodyPr/>
        <a:lstStyle/>
        <a:p>
          <a:endParaRPr lang="en-US"/>
        </a:p>
      </dgm:t>
    </dgm:pt>
    <dgm:pt modelId="{D7835480-F47A-4C31-B1DF-4C56EA246A2B}" type="sibTrans" cxnId="{F3BF986F-405E-4D9E-A2FC-2A94E1D84DBB}">
      <dgm:prSet/>
      <dgm:spPr/>
      <dgm:t>
        <a:bodyPr/>
        <a:lstStyle/>
        <a:p>
          <a:endParaRPr lang="en-US"/>
        </a:p>
      </dgm:t>
    </dgm:pt>
    <dgm:pt modelId="{1B47640A-46BE-4D22-9C18-201390920921}">
      <dgm:prSet/>
      <dgm:spPr/>
      <dgm:t>
        <a:bodyPr/>
        <a:lstStyle/>
        <a:p>
          <a:r>
            <a:rPr lang="en-GB"/>
            <a:t>Medicine</a:t>
          </a:r>
          <a:endParaRPr lang="en-US"/>
        </a:p>
      </dgm:t>
    </dgm:pt>
    <dgm:pt modelId="{EC53820C-5C84-4A2F-8EDB-7AEC05341269}" type="parTrans" cxnId="{16A8CAA0-3DB5-48C6-AB1A-F0305CE2A773}">
      <dgm:prSet/>
      <dgm:spPr/>
      <dgm:t>
        <a:bodyPr/>
        <a:lstStyle/>
        <a:p>
          <a:endParaRPr lang="en-US"/>
        </a:p>
      </dgm:t>
    </dgm:pt>
    <dgm:pt modelId="{216172E6-958A-4EE8-8C00-A1F9E1BDB490}" type="sibTrans" cxnId="{16A8CAA0-3DB5-48C6-AB1A-F0305CE2A773}">
      <dgm:prSet/>
      <dgm:spPr/>
      <dgm:t>
        <a:bodyPr/>
        <a:lstStyle/>
        <a:p>
          <a:endParaRPr lang="en-US"/>
        </a:p>
      </dgm:t>
    </dgm:pt>
    <dgm:pt modelId="{EF380B12-71C4-419A-9BF3-917DA61CF360}">
      <dgm:prSet/>
      <dgm:spPr/>
      <dgm:t>
        <a:bodyPr/>
        <a:lstStyle/>
        <a:p>
          <a:r>
            <a:rPr lang="en-US" dirty="0"/>
            <a:t>Multidisciplinary treatment</a:t>
          </a:r>
        </a:p>
      </dgm:t>
    </dgm:pt>
    <dgm:pt modelId="{6AC2996E-EB11-4620-9042-8790DFE92347}" type="parTrans" cxnId="{2F721D26-9EE8-45F0-920D-861A161ADE84}">
      <dgm:prSet/>
      <dgm:spPr/>
      <dgm:t>
        <a:bodyPr/>
        <a:lstStyle/>
        <a:p>
          <a:endParaRPr lang="en-US"/>
        </a:p>
      </dgm:t>
    </dgm:pt>
    <dgm:pt modelId="{C69457E5-2E34-423E-A1A4-941909EFDF2B}" type="sibTrans" cxnId="{2F721D26-9EE8-45F0-920D-861A161ADE84}">
      <dgm:prSet/>
      <dgm:spPr/>
      <dgm:t>
        <a:bodyPr/>
        <a:lstStyle/>
        <a:p>
          <a:endParaRPr lang="en-US"/>
        </a:p>
      </dgm:t>
    </dgm:pt>
    <dgm:pt modelId="{3C2D6EBB-B223-4B83-AF92-137C8408754A}">
      <dgm:prSet/>
      <dgm:spPr/>
      <dgm:t>
        <a:bodyPr/>
        <a:lstStyle/>
        <a:p>
          <a:r>
            <a:rPr lang="en-GB" dirty="0">
              <a:highlight>
                <a:srgbClr val="FFFF00"/>
              </a:highlight>
            </a:rPr>
            <a:t>Psychopharmacology</a:t>
          </a:r>
          <a:endParaRPr lang="en-US" dirty="0">
            <a:highlight>
              <a:srgbClr val="FFFF00"/>
            </a:highlight>
          </a:endParaRPr>
        </a:p>
      </dgm:t>
    </dgm:pt>
    <dgm:pt modelId="{155C9187-BA67-4007-A639-FF72FC5E0342}" type="parTrans" cxnId="{5D17F415-7D74-4D42-978F-3FB604E579C0}">
      <dgm:prSet/>
      <dgm:spPr/>
      <dgm:t>
        <a:bodyPr/>
        <a:lstStyle/>
        <a:p>
          <a:endParaRPr lang="en-US"/>
        </a:p>
      </dgm:t>
    </dgm:pt>
    <dgm:pt modelId="{A95DAD2E-B5DB-41F6-A7FF-B8C3A6C84B73}" type="sibTrans" cxnId="{5D17F415-7D74-4D42-978F-3FB604E579C0}">
      <dgm:prSet/>
      <dgm:spPr/>
      <dgm:t>
        <a:bodyPr/>
        <a:lstStyle/>
        <a:p>
          <a:endParaRPr lang="en-US"/>
        </a:p>
      </dgm:t>
    </dgm:pt>
    <dgm:pt modelId="{5A53E22C-E878-48C7-A4AF-8ED259CE5B15}">
      <dgm:prSet/>
      <dgm:spPr/>
      <dgm:t>
        <a:bodyPr/>
        <a:lstStyle/>
        <a:p>
          <a:r>
            <a:rPr lang="en-US" dirty="0">
              <a:highlight>
                <a:srgbClr val="FFFF00"/>
              </a:highlight>
            </a:rPr>
            <a:t>Psychopathology</a:t>
          </a:r>
        </a:p>
      </dgm:t>
    </dgm:pt>
    <dgm:pt modelId="{5480BC7C-E024-448A-BF1E-C3B4016D5ECD}" type="sibTrans" cxnId="{A8C79DBA-DAE2-419A-917D-675292B8272F}">
      <dgm:prSet/>
      <dgm:spPr/>
      <dgm:t>
        <a:bodyPr/>
        <a:lstStyle/>
        <a:p>
          <a:endParaRPr lang="en-GB"/>
        </a:p>
      </dgm:t>
    </dgm:pt>
    <dgm:pt modelId="{F942E28E-DDB2-48B8-A314-C90A7A48802C}" type="parTrans" cxnId="{A8C79DBA-DAE2-419A-917D-675292B8272F}">
      <dgm:prSet/>
      <dgm:spPr/>
      <dgm:t>
        <a:bodyPr/>
        <a:lstStyle/>
        <a:p>
          <a:endParaRPr lang="en-GB"/>
        </a:p>
      </dgm:t>
    </dgm:pt>
    <dgm:pt modelId="{AF62D30C-E961-498D-8641-66D50BEE002F}">
      <dgm:prSet/>
      <dgm:spPr/>
      <dgm:t>
        <a:bodyPr/>
        <a:lstStyle/>
        <a:p>
          <a:r>
            <a:rPr lang="en-US" dirty="0">
              <a:highlight>
                <a:srgbClr val="FFFF00"/>
              </a:highlight>
            </a:rPr>
            <a:t>Neurochemistry</a:t>
          </a:r>
        </a:p>
      </dgm:t>
    </dgm:pt>
    <dgm:pt modelId="{E4BD7C30-9C9E-4FB1-B718-E381F299BF92}" type="parTrans" cxnId="{6FB93B9F-86FB-4428-BB4F-5B5FA8696E3B}">
      <dgm:prSet/>
      <dgm:spPr/>
    </dgm:pt>
    <dgm:pt modelId="{A326B34E-7DF9-454C-9C68-F13B2F472563}" type="sibTrans" cxnId="{6FB93B9F-86FB-4428-BB4F-5B5FA8696E3B}">
      <dgm:prSet/>
      <dgm:spPr/>
    </dgm:pt>
    <dgm:pt modelId="{E3D0F5C6-56E2-4D1D-9607-C5D6C9229D1C}" type="pres">
      <dgm:prSet presAssocID="{994153F0-9DE8-4F3D-997A-018B30846ECD}" presName="linear" presStyleCnt="0">
        <dgm:presLayoutVars>
          <dgm:dir/>
          <dgm:animLvl val="lvl"/>
          <dgm:resizeHandles val="exact"/>
        </dgm:presLayoutVars>
      </dgm:prSet>
      <dgm:spPr/>
    </dgm:pt>
    <dgm:pt modelId="{D3995A88-E128-4280-9F34-A8B54515AF9A}" type="pres">
      <dgm:prSet presAssocID="{447F1280-4038-4416-9800-426FB78CE08E}" presName="parentLin" presStyleCnt="0"/>
      <dgm:spPr/>
    </dgm:pt>
    <dgm:pt modelId="{908395C4-CDE4-4C8B-9A00-9AD5357CF2A6}" type="pres">
      <dgm:prSet presAssocID="{447F1280-4038-4416-9800-426FB78CE08E}" presName="parentLeftMargin" presStyleLbl="node1" presStyleIdx="0" presStyleCnt="3"/>
      <dgm:spPr/>
    </dgm:pt>
    <dgm:pt modelId="{79DC3714-FA7C-4604-BFC0-F005F420CD58}" type="pres">
      <dgm:prSet presAssocID="{447F1280-4038-4416-9800-426FB78CE08E}" presName="parentText" presStyleLbl="node1" presStyleIdx="0" presStyleCnt="3">
        <dgm:presLayoutVars>
          <dgm:chMax val="0"/>
          <dgm:bulletEnabled val="1"/>
        </dgm:presLayoutVars>
      </dgm:prSet>
      <dgm:spPr/>
    </dgm:pt>
    <dgm:pt modelId="{D63C5B3D-6D32-4338-ABB4-A5D083042C08}" type="pres">
      <dgm:prSet presAssocID="{447F1280-4038-4416-9800-426FB78CE08E}" presName="negativeSpace" presStyleCnt="0"/>
      <dgm:spPr/>
    </dgm:pt>
    <dgm:pt modelId="{223EC6FA-1234-4487-89C1-33B10D58978B}" type="pres">
      <dgm:prSet presAssocID="{447F1280-4038-4416-9800-426FB78CE08E}" presName="childText" presStyleLbl="conFgAcc1" presStyleIdx="0" presStyleCnt="3">
        <dgm:presLayoutVars>
          <dgm:bulletEnabled val="1"/>
        </dgm:presLayoutVars>
      </dgm:prSet>
      <dgm:spPr/>
    </dgm:pt>
    <dgm:pt modelId="{7D99C946-DB2C-4ABB-BCB9-B447A1C17BD6}" type="pres">
      <dgm:prSet presAssocID="{C9A9FF2B-F6FA-40B5-A65C-0343E01008BE}" presName="spaceBetweenRectangles" presStyleCnt="0"/>
      <dgm:spPr/>
    </dgm:pt>
    <dgm:pt modelId="{ECC1E9DC-DB94-432E-A53A-0B2EF778809A}" type="pres">
      <dgm:prSet presAssocID="{668B8385-8EF0-4719-92AE-F7AFA4B12F54}" presName="parentLin" presStyleCnt="0"/>
      <dgm:spPr/>
    </dgm:pt>
    <dgm:pt modelId="{FE71D75E-B13A-4531-A1D5-4B920D37D862}" type="pres">
      <dgm:prSet presAssocID="{668B8385-8EF0-4719-92AE-F7AFA4B12F54}" presName="parentLeftMargin" presStyleLbl="node1" presStyleIdx="0" presStyleCnt="3"/>
      <dgm:spPr/>
    </dgm:pt>
    <dgm:pt modelId="{5804666E-EB63-4170-AC1A-3F949E934ECD}" type="pres">
      <dgm:prSet presAssocID="{668B8385-8EF0-4719-92AE-F7AFA4B12F54}" presName="parentText" presStyleLbl="node1" presStyleIdx="1" presStyleCnt="3">
        <dgm:presLayoutVars>
          <dgm:chMax val="0"/>
          <dgm:bulletEnabled val="1"/>
        </dgm:presLayoutVars>
      </dgm:prSet>
      <dgm:spPr/>
    </dgm:pt>
    <dgm:pt modelId="{44D352B5-0F9C-4A75-A548-5169670BF4A6}" type="pres">
      <dgm:prSet presAssocID="{668B8385-8EF0-4719-92AE-F7AFA4B12F54}" presName="negativeSpace" presStyleCnt="0"/>
      <dgm:spPr/>
    </dgm:pt>
    <dgm:pt modelId="{0AEC428B-38F8-4F92-83FC-A7FF287D9EBE}" type="pres">
      <dgm:prSet presAssocID="{668B8385-8EF0-4719-92AE-F7AFA4B12F54}" presName="childText" presStyleLbl="conFgAcc1" presStyleIdx="1" presStyleCnt="3">
        <dgm:presLayoutVars>
          <dgm:bulletEnabled val="1"/>
        </dgm:presLayoutVars>
      </dgm:prSet>
      <dgm:spPr/>
    </dgm:pt>
    <dgm:pt modelId="{4A34C63A-6F69-4CBF-890D-65A9D840C357}" type="pres">
      <dgm:prSet presAssocID="{585DBAEA-2FDF-4D04-9CE3-634AB4D00D1C}" presName="spaceBetweenRectangles" presStyleCnt="0"/>
      <dgm:spPr/>
    </dgm:pt>
    <dgm:pt modelId="{CAF8F452-10F1-454E-8FFD-1EB44EC4F8BD}" type="pres">
      <dgm:prSet presAssocID="{1B47640A-46BE-4D22-9C18-201390920921}" presName="parentLin" presStyleCnt="0"/>
      <dgm:spPr/>
    </dgm:pt>
    <dgm:pt modelId="{893CD97B-DA75-4D64-B650-C9616EC4AD58}" type="pres">
      <dgm:prSet presAssocID="{1B47640A-46BE-4D22-9C18-201390920921}" presName="parentLeftMargin" presStyleLbl="node1" presStyleIdx="1" presStyleCnt="3"/>
      <dgm:spPr/>
    </dgm:pt>
    <dgm:pt modelId="{A6A6E082-F895-4C23-A50B-686150E3A693}" type="pres">
      <dgm:prSet presAssocID="{1B47640A-46BE-4D22-9C18-201390920921}" presName="parentText" presStyleLbl="node1" presStyleIdx="2" presStyleCnt="3">
        <dgm:presLayoutVars>
          <dgm:chMax val="0"/>
          <dgm:bulletEnabled val="1"/>
        </dgm:presLayoutVars>
      </dgm:prSet>
      <dgm:spPr/>
    </dgm:pt>
    <dgm:pt modelId="{F76D1018-F634-48F8-9FFD-94AEE1E29556}" type="pres">
      <dgm:prSet presAssocID="{1B47640A-46BE-4D22-9C18-201390920921}" presName="negativeSpace" presStyleCnt="0"/>
      <dgm:spPr/>
    </dgm:pt>
    <dgm:pt modelId="{62320F9D-A03D-4FD7-AD06-1C3449EBC297}" type="pres">
      <dgm:prSet presAssocID="{1B47640A-46BE-4D22-9C18-201390920921}" presName="childText" presStyleLbl="conFgAcc1" presStyleIdx="2" presStyleCnt="3">
        <dgm:presLayoutVars>
          <dgm:bulletEnabled val="1"/>
        </dgm:presLayoutVars>
      </dgm:prSet>
      <dgm:spPr/>
    </dgm:pt>
  </dgm:ptLst>
  <dgm:cxnLst>
    <dgm:cxn modelId="{B19A040F-970D-479B-8768-78F98569BD0D}" type="presOf" srcId="{668B8385-8EF0-4719-92AE-F7AFA4B12F54}" destId="{5804666E-EB63-4170-AC1A-3F949E934ECD}" srcOrd="1" destOrd="0" presId="urn:microsoft.com/office/officeart/2005/8/layout/list1"/>
    <dgm:cxn modelId="{5D17F415-7D74-4D42-978F-3FB604E579C0}" srcId="{1B47640A-46BE-4D22-9C18-201390920921}" destId="{3C2D6EBB-B223-4B83-AF92-137C8408754A}" srcOrd="1" destOrd="0" parTransId="{155C9187-BA67-4007-A639-FF72FC5E0342}" sibTransId="{A95DAD2E-B5DB-41F6-A7FF-B8C3A6C84B73}"/>
    <dgm:cxn modelId="{2F721D26-9EE8-45F0-920D-861A161ADE84}" srcId="{1B47640A-46BE-4D22-9C18-201390920921}" destId="{EF380B12-71C4-419A-9BF3-917DA61CF360}" srcOrd="0" destOrd="0" parTransId="{6AC2996E-EB11-4620-9042-8790DFE92347}" sibTransId="{C69457E5-2E34-423E-A1A4-941909EFDF2B}"/>
    <dgm:cxn modelId="{775B8B2C-B0D4-4460-8DED-6FFDC1BE45B5}" type="presOf" srcId="{994153F0-9DE8-4F3D-997A-018B30846ECD}" destId="{E3D0F5C6-56E2-4D1D-9607-C5D6C9229D1C}" srcOrd="0" destOrd="0" presId="urn:microsoft.com/office/officeart/2005/8/layout/list1"/>
    <dgm:cxn modelId="{BC607A31-4F02-49FD-A39A-879232D558A0}" type="presOf" srcId="{668B8385-8EF0-4719-92AE-F7AFA4B12F54}" destId="{FE71D75E-B13A-4531-A1D5-4B920D37D862}" srcOrd="0" destOrd="0" presId="urn:microsoft.com/office/officeart/2005/8/layout/list1"/>
    <dgm:cxn modelId="{B278C738-81CD-4EDC-8623-E57049A8C72D}" type="presOf" srcId="{1B47640A-46BE-4D22-9C18-201390920921}" destId="{A6A6E082-F895-4C23-A50B-686150E3A693}" srcOrd="1" destOrd="0" presId="urn:microsoft.com/office/officeart/2005/8/layout/list1"/>
    <dgm:cxn modelId="{F8F28B3D-B9B6-4834-AD8D-66FCF16DEF1E}" type="presOf" srcId="{447F1280-4038-4416-9800-426FB78CE08E}" destId="{79DC3714-FA7C-4604-BFC0-F005F420CD58}" srcOrd="1" destOrd="0" presId="urn:microsoft.com/office/officeart/2005/8/layout/list1"/>
    <dgm:cxn modelId="{C0D2C15B-8838-4960-BE55-A39C9F11A824}" srcId="{447F1280-4038-4416-9800-426FB78CE08E}" destId="{3AC55A07-19CB-483B-928E-58577F6FED29}" srcOrd="0" destOrd="0" parTransId="{52E55044-C7FC-450D-8A7A-21D802EE217B}" sibTransId="{99265895-DA36-4FF0-834E-2CB0F50B9796}"/>
    <dgm:cxn modelId="{DE068465-A3EF-4358-9952-EAE740E8332E}" srcId="{994153F0-9DE8-4F3D-997A-018B30846ECD}" destId="{668B8385-8EF0-4719-92AE-F7AFA4B12F54}" srcOrd="1" destOrd="0" parTransId="{FB29A1BD-65C7-4096-AD21-95CBBD2FF8C5}" sibTransId="{585DBAEA-2FDF-4D04-9CE3-634AB4D00D1C}"/>
    <dgm:cxn modelId="{F3BF986F-405E-4D9E-A2FC-2A94E1D84DBB}" srcId="{668B8385-8EF0-4719-92AE-F7AFA4B12F54}" destId="{EA35ED22-4D6B-450A-A56A-DE951C3F772B}" srcOrd="0" destOrd="0" parTransId="{95179565-5437-428A-80FB-77F874800A91}" sibTransId="{D7835480-F47A-4C31-B1DF-4C56EA246A2B}"/>
    <dgm:cxn modelId="{75889856-9F9B-4FE3-BEEF-3E1F398D7C02}" type="presOf" srcId="{EF380B12-71C4-419A-9BF3-917DA61CF360}" destId="{62320F9D-A03D-4FD7-AD06-1C3449EBC297}" srcOrd="0" destOrd="0" presId="urn:microsoft.com/office/officeart/2005/8/layout/list1"/>
    <dgm:cxn modelId="{AE90167C-85DD-4310-B310-49EFE1816295}" type="presOf" srcId="{5A53E22C-E878-48C7-A4AF-8ED259CE5B15}" destId="{223EC6FA-1234-4487-89C1-33B10D58978B}" srcOrd="0" destOrd="1" presId="urn:microsoft.com/office/officeart/2005/8/layout/list1"/>
    <dgm:cxn modelId="{A615897E-5914-4869-9B91-4CE89BC2FE25}" srcId="{994153F0-9DE8-4F3D-997A-018B30846ECD}" destId="{447F1280-4038-4416-9800-426FB78CE08E}" srcOrd="0" destOrd="0" parTransId="{10EA29AB-90E6-4DA0-97A9-98498C1C8291}" sibTransId="{C9A9FF2B-F6FA-40B5-A65C-0343E01008BE}"/>
    <dgm:cxn modelId="{6FB93B9F-86FB-4428-BB4F-5B5FA8696E3B}" srcId="{447F1280-4038-4416-9800-426FB78CE08E}" destId="{AF62D30C-E961-498D-8641-66D50BEE002F}" srcOrd="2" destOrd="0" parTransId="{E4BD7C30-9C9E-4FB1-B718-E381F299BF92}" sibTransId="{A326B34E-7DF9-454C-9C68-F13B2F472563}"/>
    <dgm:cxn modelId="{16A8CAA0-3DB5-48C6-AB1A-F0305CE2A773}" srcId="{994153F0-9DE8-4F3D-997A-018B30846ECD}" destId="{1B47640A-46BE-4D22-9C18-201390920921}" srcOrd="2" destOrd="0" parTransId="{EC53820C-5C84-4A2F-8EDB-7AEC05341269}" sibTransId="{216172E6-958A-4EE8-8C00-A1F9E1BDB490}"/>
    <dgm:cxn modelId="{2EB9B1A5-0242-4A8C-B9B5-9863BF28833D}" type="presOf" srcId="{1B47640A-46BE-4D22-9C18-201390920921}" destId="{893CD97B-DA75-4D64-B650-C9616EC4AD58}" srcOrd="0" destOrd="0" presId="urn:microsoft.com/office/officeart/2005/8/layout/list1"/>
    <dgm:cxn modelId="{D9AE3DAF-66C6-4C5A-8E0A-5E5F0B54934A}" type="presOf" srcId="{3AC55A07-19CB-483B-928E-58577F6FED29}" destId="{223EC6FA-1234-4487-89C1-33B10D58978B}" srcOrd="0" destOrd="0" presId="urn:microsoft.com/office/officeart/2005/8/layout/list1"/>
    <dgm:cxn modelId="{FAAA70B6-B2D1-48C1-BCD0-140D01ECB335}" type="presOf" srcId="{AF62D30C-E961-498D-8641-66D50BEE002F}" destId="{223EC6FA-1234-4487-89C1-33B10D58978B}" srcOrd="0" destOrd="2" presId="urn:microsoft.com/office/officeart/2005/8/layout/list1"/>
    <dgm:cxn modelId="{A8C79DBA-DAE2-419A-917D-675292B8272F}" srcId="{447F1280-4038-4416-9800-426FB78CE08E}" destId="{5A53E22C-E878-48C7-A4AF-8ED259CE5B15}" srcOrd="1" destOrd="0" parTransId="{F942E28E-DDB2-48B8-A314-C90A7A48802C}" sibTransId="{5480BC7C-E024-448A-BF1E-C3B4016D5ECD}"/>
    <dgm:cxn modelId="{18389FE1-D213-40FE-A20D-F9E24FD90AF3}" type="presOf" srcId="{3C2D6EBB-B223-4B83-AF92-137C8408754A}" destId="{62320F9D-A03D-4FD7-AD06-1C3449EBC297}" srcOrd="0" destOrd="1" presId="urn:microsoft.com/office/officeart/2005/8/layout/list1"/>
    <dgm:cxn modelId="{80ED0DEA-0CA9-421F-8511-5735F8F75EDD}" type="presOf" srcId="{447F1280-4038-4416-9800-426FB78CE08E}" destId="{908395C4-CDE4-4C8B-9A00-9AD5357CF2A6}" srcOrd="0" destOrd="0" presId="urn:microsoft.com/office/officeart/2005/8/layout/list1"/>
    <dgm:cxn modelId="{E82F45F3-039A-4E54-8D5C-38E0F988B536}" type="presOf" srcId="{EA35ED22-4D6B-450A-A56A-DE951C3F772B}" destId="{0AEC428B-38F8-4F92-83FC-A7FF287D9EBE}" srcOrd="0" destOrd="0" presId="urn:microsoft.com/office/officeart/2005/8/layout/list1"/>
    <dgm:cxn modelId="{5A7BDB66-0155-45EA-9ED7-E2230FA06ED3}" type="presParOf" srcId="{E3D0F5C6-56E2-4D1D-9607-C5D6C9229D1C}" destId="{D3995A88-E128-4280-9F34-A8B54515AF9A}" srcOrd="0" destOrd="0" presId="urn:microsoft.com/office/officeart/2005/8/layout/list1"/>
    <dgm:cxn modelId="{8FD33B18-6C44-4FB7-A9B8-5377C86807C6}" type="presParOf" srcId="{D3995A88-E128-4280-9F34-A8B54515AF9A}" destId="{908395C4-CDE4-4C8B-9A00-9AD5357CF2A6}" srcOrd="0" destOrd="0" presId="urn:microsoft.com/office/officeart/2005/8/layout/list1"/>
    <dgm:cxn modelId="{F9E60ACD-93EA-4E52-A1D5-AF222905BF8F}" type="presParOf" srcId="{D3995A88-E128-4280-9F34-A8B54515AF9A}" destId="{79DC3714-FA7C-4604-BFC0-F005F420CD58}" srcOrd="1" destOrd="0" presId="urn:microsoft.com/office/officeart/2005/8/layout/list1"/>
    <dgm:cxn modelId="{C98BF6AE-DB20-40F5-89AB-38C3618E0531}" type="presParOf" srcId="{E3D0F5C6-56E2-4D1D-9607-C5D6C9229D1C}" destId="{D63C5B3D-6D32-4338-ABB4-A5D083042C08}" srcOrd="1" destOrd="0" presId="urn:microsoft.com/office/officeart/2005/8/layout/list1"/>
    <dgm:cxn modelId="{C31EECA6-C9B7-45DE-9894-091B21F378C3}" type="presParOf" srcId="{E3D0F5C6-56E2-4D1D-9607-C5D6C9229D1C}" destId="{223EC6FA-1234-4487-89C1-33B10D58978B}" srcOrd="2" destOrd="0" presId="urn:microsoft.com/office/officeart/2005/8/layout/list1"/>
    <dgm:cxn modelId="{28E8D27B-54D8-4152-AD94-06825A2862BA}" type="presParOf" srcId="{E3D0F5C6-56E2-4D1D-9607-C5D6C9229D1C}" destId="{7D99C946-DB2C-4ABB-BCB9-B447A1C17BD6}" srcOrd="3" destOrd="0" presId="urn:microsoft.com/office/officeart/2005/8/layout/list1"/>
    <dgm:cxn modelId="{8E4DB09F-C958-4389-93C6-DECCEE5CEBDF}" type="presParOf" srcId="{E3D0F5C6-56E2-4D1D-9607-C5D6C9229D1C}" destId="{ECC1E9DC-DB94-432E-A53A-0B2EF778809A}" srcOrd="4" destOrd="0" presId="urn:microsoft.com/office/officeart/2005/8/layout/list1"/>
    <dgm:cxn modelId="{C9C1996B-7AF4-4959-AC06-97F3082FAB68}" type="presParOf" srcId="{ECC1E9DC-DB94-432E-A53A-0B2EF778809A}" destId="{FE71D75E-B13A-4531-A1D5-4B920D37D862}" srcOrd="0" destOrd="0" presId="urn:microsoft.com/office/officeart/2005/8/layout/list1"/>
    <dgm:cxn modelId="{7D63B918-D805-4C8C-ADEE-4C88F6D41C97}" type="presParOf" srcId="{ECC1E9DC-DB94-432E-A53A-0B2EF778809A}" destId="{5804666E-EB63-4170-AC1A-3F949E934ECD}" srcOrd="1" destOrd="0" presId="urn:microsoft.com/office/officeart/2005/8/layout/list1"/>
    <dgm:cxn modelId="{22F3C71E-01BB-4544-9E11-B285F4929CAE}" type="presParOf" srcId="{E3D0F5C6-56E2-4D1D-9607-C5D6C9229D1C}" destId="{44D352B5-0F9C-4A75-A548-5169670BF4A6}" srcOrd="5" destOrd="0" presId="urn:microsoft.com/office/officeart/2005/8/layout/list1"/>
    <dgm:cxn modelId="{620F8B4F-DDC0-49C0-8CFB-367E04766EEB}" type="presParOf" srcId="{E3D0F5C6-56E2-4D1D-9607-C5D6C9229D1C}" destId="{0AEC428B-38F8-4F92-83FC-A7FF287D9EBE}" srcOrd="6" destOrd="0" presId="urn:microsoft.com/office/officeart/2005/8/layout/list1"/>
    <dgm:cxn modelId="{08B78D2B-D1C4-45EB-86BB-C470AD12BF21}" type="presParOf" srcId="{E3D0F5C6-56E2-4D1D-9607-C5D6C9229D1C}" destId="{4A34C63A-6F69-4CBF-890D-65A9D840C357}" srcOrd="7" destOrd="0" presId="urn:microsoft.com/office/officeart/2005/8/layout/list1"/>
    <dgm:cxn modelId="{F596653C-828D-4FD6-A14E-39A00DEAB94C}" type="presParOf" srcId="{E3D0F5C6-56E2-4D1D-9607-C5D6C9229D1C}" destId="{CAF8F452-10F1-454E-8FFD-1EB44EC4F8BD}" srcOrd="8" destOrd="0" presId="urn:microsoft.com/office/officeart/2005/8/layout/list1"/>
    <dgm:cxn modelId="{68C3579E-192F-4DB0-A234-BE06801CF189}" type="presParOf" srcId="{CAF8F452-10F1-454E-8FFD-1EB44EC4F8BD}" destId="{893CD97B-DA75-4D64-B650-C9616EC4AD58}" srcOrd="0" destOrd="0" presId="urn:microsoft.com/office/officeart/2005/8/layout/list1"/>
    <dgm:cxn modelId="{EA1FCBC3-36FC-41A6-B50F-2E2314416C34}" type="presParOf" srcId="{CAF8F452-10F1-454E-8FFD-1EB44EC4F8BD}" destId="{A6A6E082-F895-4C23-A50B-686150E3A693}" srcOrd="1" destOrd="0" presId="urn:microsoft.com/office/officeart/2005/8/layout/list1"/>
    <dgm:cxn modelId="{F6E0CBD5-5865-4F48-A746-0BAEA5FABC67}" type="presParOf" srcId="{E3D0F5C6-56E2-4D1D-9607-C5D6C9229D1C}" destId="{F76D1018-F634-48F8-9FFD-94AEE1E29556}" srcOrd="9" destOrd="0" presId="urn:microsoft.com/office/officeart/2005/8/layout/list1"/>
    <dgm:cxn modelId="{FFB4F05A-E854-463E-B8BC-D4F73B457E63}" type="presParOf" srcId="{E3D0F5C6-56E2-4D1D-9607-C5D6C9229D1C}" destId="{62320F9D-A03D-4FD7-AD06-1C3449EBC29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535E7B-F782-4733-AE71-FDBD5612D63D}">
      <dsp:nvSpPr>
        <dsp:cNvPr id="0" name=""/>
        <dsp:cNvSpPr/>
      </dsp:nvSpPr>
      <dsp:spPr>
        <a:xfrm>
          <a:off x="0" y="10752"/>
          <a:ext cx="6513603" cy="139038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GB" sz="3500" kern="1200"/>
            <a:t>Medicine – psychiatry</a:t>
          </a:r>
          <a:endParaRPr lang="en-US" sz="3500" kern="1200"/>
        </a:p>
      </dsp:txBody>
      <dsp:txXfrm>
        <a:off x="67873" y="78625"/>
        <a:ext cx="6377857" cy="1254634"/>
      </dsp:txXfrm>
    </dsp:sp>
    <dsp:sp modelId="{721D2232-D045-4686-BDD1-1CD326E518A0}">
      <dsp:nvSpPr>
        <dsp:cNvPr id="0" name=""/>
        <dsp:cNvSpPr/>
      </dsp:nvSpPr>
      <dsp:spPr>
        <a:xfrm>
          <a:off x="0" y="1501932"/>
          <a:ext cx="6513603" cy="1390380"/>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GB" sz="3500" kern="1200"/>
            <a:t>Assessment &amp; treatment – MDOs</a:t>
          </a:r>
          <a:endParaRPr lang="en-US" sz="3500" kern="1200"/>
        </a:p>
      </dsp:txBody>
      <dsp:txXfrm>
        <a:off x="67873" y="1569805"/>
        <a:ext cx="6377857" cy="1254634"/>
      </dsp:txXfrm>
    </dsp:sp>
    <dsp:sp modelId="{6F6EFE0E-64F5-4DE4-B57D-6CF70D99B35E}">
      <dsp:nvSpPr>
        <dsp:cNvPr id="0" name=""/>
        <dsp:cNvSpPr/>
      </dsp:nvSpPr>
      <dsp:spPr>
        <a:xfrm>
          <a:off x="0" y="2993113"/>
          <a:ext cx="6513603" cy="1390380"/>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GB" sz="3500" kern="1200"/>
            <a:t>Prisons, secure hospitals elsewhere</a:t>
          </a:r>
          <a:endParaRPr lang="en-US" sz="3500" kern="1200"/>
        </a:p>
      </dsp:txBody>
      <dsp:txXfrm>
        <a:off x="67873" y="3060986"/>
        <a:ext cx="6377857" cy="1254634"/>
      </dsp:txXfrm>
    </dsp:sp>
    <dsp:sp modelId="{E32D2E37-6D46-4C39-89DA-5EC34F06403B}">
      <dsp:nvSpPr>
        <dsp:cNvPr id="0" name=""/>
        <dsp:cNvSpPr/>
      </dsp:nvSpPr>
      <dsp:spPr>
        <a:xfrm>
          <a:off x="0" y="4484293"/>
          <a:ext cx="6513603" cy="139038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GB" sz="3500" kern="1200"/>
            <a:t>Medicine-law interface</a:t>
          </a:r>
          <a:endParaRPr lang="en-US" sz="3500" kern="1200"/>
        </a:p>
      </dsp:txBody>
      <dsp:txXfrm>
        <a:off x="67873" y="4552166"/>
        <a:ext cx="6377857" cy="12546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3EC6FA-1234-4487-89C1-33B10D58978B}">
      <dsp:nvSpPr>
        <dsp:cNvPr id="0" name=""/>
        <dsp:cNvSpPr/>
      </dsp:nvSpPr>
      <dsp:spPr>
        <a:xfrm>
          <a:off x="0" y="418213"/>
          <a:ext cx="6513603" cy="18900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520700" rIns="505528" bIns="177800" numCol="1" spcCol="1270" anchor="t" anchorCtr="0">
          <a:noAutofit/>
        </a:bodyPr>
        <a:lstStyle/>
        <a:p>
          <a:pPr marL="228600" lvl="1" indent="-228600" algn="l" defTabSz="1111250">
            <a:lnSpc>
              <a:spcPct val="90000"/>
            </a:lnSpc>
            <a:spcBef>
              <a:spcPct val="0"/>
            </a:spcBef>
            <a:spcAft>
              <a:spcPct val="15000"/>
            </a:spcAft>
            <a:buChar char="•"/>
          </a:pPr>
          <a:r>
            <a:rPr lang="en-GB" sz="2500" kern="1200" dirty="0"/>
            <a:t>Neurosis vs Psychosis</a:t>
          </a:r>
          <a:endParaRPr lang="en-US" sz="2500" kern="1200" dirty="0"/>
        </a:p>
        <a:p>
          <a:pPr marL="228600" lvl="1" indent="-228600" algn="l" defTabSz="1111250">
            <a:lnSpc>
              <a:spcPct val="90000"/>
            </a:lnSpc>
            <a:spcBef>
              <a:spcPct val="0"/>
            </a:spcBef>
            <a:spcAft>
              <a:spcPct val="15000"/>
            </a:spcAft>
            <a:buChar char="•"/>
          </a:pPr>
          <a:r>
            <a:rPr lang="en-US" sz="2500" kern="1200" dirty="0">
              <a:highlight>
                <a:srgbClr val="FFFF00"/>
              </a:highlight>
            </a:rPr>
            <a:t>Psychopathology</a:t>
          </a:r>
        </a:p>
        <a:p>
          <a:pPr marL="228600" lvl="1" indent="-228600" algn="l" defTabSz="1111250">
            <a:lnSpc>
              <a:spcPct val="90000"/>
            </a:lnSpc>
            <a:spcBef>
              <a:spcPct val="0"/>
            </a:spcBef>
            <a:spcAft>
              <a:spcPct val="15000"/>
            </a:spcAft>
            <a:buChar char="•"/>
          </a:pPr>
          <a:r>
            <a:rPr lang="en-US" sz="2500" kern="1200" dirty="0">
              <a:highlight>
                <a:srgbClr val="FFFF00"/>
              </a:highlight>
            </a:rPr>
            <a:t>Neurochemistry</a:t>
          </a:r>
        </a:p>
      </dsp:txBody>
      <dsp:txXfrm>
        <a:off x="0" y="418213"/>
        <a:ext cx="6513603" cy="1890000"/>
      </dsp:txXfrm>
    </dsp:sp>
    <dsp:sp modelId="{79DC3714-FA7C-4604-BFC0-F005F420CD58}">
      <dsp:nvSpPr>
        <dsp:cNvPr id="0" name=""/>
        <dsp:cNvSpPr/>
      </dsp:nvSpPr>
      <dsp:spPr>
        <a:xfrm>
          <a:off x="325680" y="49213"/>
          <a:ext cx="4559522" cy="7380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1111250">
            <a:lnSpc>
              <a:spcPct val="90000"/>
            </a:lnSpc>
            <a:spcBef>
              <a:spcPct val="0"/>
            </a:spcBef>
            <a:spcAft>
              <a:spcPct val="35000"/>
            </a:spcAft>
            <a:buNone/>
          </a:pPr>
          <a:r>
            <a:rPr lang="en-GB" sz="2500" kern="1200"/>
            <a:t>Madness</a:t>
          </a:r>
          <a:endParaRPr lang="en-US" sz="2500" kern="1200"/>
        </a:p>
      </dsp:txBody>
      <dsp:txXfrm>
        <a:off x="361706" y="85239"/>
        <a:ext cx="4487470" cy="665948"/>
      </dsp:txXfrm>
    </dsp:sp>
    <dsp:sp modelId="{0AEC428B-38F8-4F92-83FC-A7FF287D9EBE}">
      <dsp:nvSpPr>
        <dsp:cNvPr id="0" name=""/>
        <dsp:cNvSpPr/>
      </dsp:nvSpPr>
      <dsp:spPr>
        <a:xfrm>
          <a:off x="0" y="2812213"/>
          <a:ext cx="6513603" cy="1063125"/>
        </a:xfrm>
        <a:prstGeom prst="rect">
          <a:avLst/>
        </a:prstGeom>
        <a:solidFill>
          <a:schemeClr val="lt1">
            <a:alpha val="90000"/>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520700" rIns="505528" bIns="177800" numCol="1" spcCol="1270" anchor="t" anchorCtr="0">
          <a:noAutofit/>
        </a:bodyPr>
        <a:lstStyle/>
        <a:p>
          <a:pPr marL="228600" lvl="1" indent="-228600" algn="l" defTabSz="1111250">
            <a:lnSpc>
              <a:spcPct val="90000"/>
            </a:lnSpc>
            <a:spcBef>
              <a:spcPct val="0"/>
            </a:spcBef>
            <a:spcAft>
              <a:spcPct val="15000"/>
            </a:spcAft>
            <a:buChar char="•"/>
          </a:pPr>
          <a:r>
            <a:rPr lang="en-GB" sz="2500" kern="1200" dirty="0"/>
            <a:t>A typical patient</a:t>
          </a:r>
          <a:endParaRPr lang="en-US" sz="2500" kern="1200" dirty="0"/>
        </a:p>
      </dsp:txBody>
      <dsp:txXfrm>
        <a:off x="0" y="2812213"/>
        <a:ext cx="6513603" cy="1063125"/>
      </dsp:txXfrm>
    </dsp:sp>
    <dsp:sp modelId="{5804666E-EB63-4170-AC1A-3F949E934ECD}">
      <dsp:nvSpPr>
        <dsp:cNvPr id="0" name=""/>
        <dsp:cNvSpPr/>
      </dsp:nvSpPr>
      <dsp:spPr>
        <a:xfrm>
          <a:off x="325680" y="2443213"/>
          <a:ext cx="4559522" cy="73800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1111250">
            <a:lnSpc>
              <a:spcPct val="90000"/>
            </a:lnSpc>
            <a:spcBef>
              <a:spcPct val="0"/>
            </a:spcBef>
            <a:spcAft>
              <a:spcPct val="35000"/>
            </a:spcAft>
            <a:buNone/>
          </a:pPr>
          <a:r>
            <a:rPr lang="en-GB" sz="2500" kern="1200"/>
            <a:t>Murder</a:t>
          </a:r>
          <a:endParaRPr lang="en-US" sz="2500" kern="1200"/>
        </a:p>
      </dsp:txBody>
      <dsp:txXfrm>
        <a:off x="361706" y="2479239"/>
        <a:ext cx="4487470" cy="665948"/>
      </dsp:txXfrm>
    </dsp:sp>
    <dsp:sp modelId="{62320F9D-A03D-4FD7-AD06-1C3449EBC297}">
      <dsp:nvSpPr>
        <dsp:cNvPr id="0" name=""/>
        <dsp:cNvSpPr/>
      </dsp:nvSpPr>
      <dsp:spPr>
        <a:xfrm>
          <a:off x="0" y="4379338"/>
          <a:ext cx="6513603" cy="1456875"/>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520700" rIns="505528" bIns="177800" numCol="1" spcCol="1270" anchor="t" anchorCtr="0">
          <a:noAutofit/>
        </a:bodyPr>
        <a:lstStyle/>
        <a:p>
          <a:pPr marL="228600" lvl="1" indent="-228600" algn="l" defTabSz="1111250">
            <a:lnSpc>
              <a:spcPct val="90000"/>
            </a:lnSpc>
            <a:spcBef>
              <a:spcPct val="0"/>
            </a:spcBef>
            <a:spcAft>
              <a:spcPct val="15000"/>
            </a:spcAft>
            <a:buChar char="•"/>
          </a:pPr>
          <a:r>
            <a:rPr lang="en-US" sz="2500" kern="1200" dirty="0"/>
            <a:t>Multidisciplinary treatment</a:t>
          </a:r>
        </a:p>
        <a:p>
          <a:pPr marL="228600" lvl="1" indent="-228600" algn="l" defTabSz="1111250">
            <a:lnSpc>
              <a:spcPct val="90000"/>
            </a:lnSpc>
            <a:spcBef>
              <a:spcPct val="0"/>
            </a:spcBef>
            <a:spcAft>
              <a:spcPct val="15000"/>
            </a:spcAft>
            <a:buChar char="•"/>
          </a:pPr>
          <a:r>
            <a:rPr lang="en-GB" sz="2500" kern="1200" dirty="0">
              <a:highlight>
                <a:srgbClr val="FFFF00"/>
              </a:highlight>
            </a:rPr>
            <a:t>Psychopharmacology</a:t>
          </a:r>
          <a:endParaRPr lang="en-US" sz="2500" kern="1200" dirty="0">
            <a:highlight>
              <a:srgbClr val="FFFF00"/>
            </a:highlight>
          </a:endParaRPr>
        </a:p>
      </dsp:txBody>
      <dsp:txXfrm>
        <a:off x="0" y="4379338"/>
        <a:ext cx="6513603" cy="1456875"/>
      </dsp:txXfrm>
    </dsp:sp>
    <dsp:sp modelId="{A6A6E082-F895-4C23-A50B-686150E3A693}">
      <dsp:nvSpPr>
        <dsp:cNvPr id="0" name=""/>
        <dsp:cNvSpPr/>
      </dsp:nvSpPr>
      <dsp:spPr>
        <a:xfrm>
          <a:off x="325680" y="4010338"/>
          <a:ext cx="4559522" cy="73800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1111250">
            <a:lnSpc>
              <a:spcPct val="90000"/>
            </a:lnSpc>
            <a:spcBef>
              <a:spcPct val="0"/>
            </a:spcBef>
            <a:spcAft>
              <a:spcPct val="35000"/>
            </a:spcAft>
            <a:buNone/>
          </a:pPr>
          <a:r>
            <a:rPr lang="en-GB" sz="2500" kern="1200"/>
            <a:t>Medicine</a:t>
          </a:r>
          <a:endParaRPr lang="en-US" sz="2500" kern="1200"/>
        </a:p>
      </dsp:txBody>
      <dsp:txXfrm>
        <a:off x="361706" y="4046364"/>
        <a:ext cx="4487470" cy="6659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A00384-DDDF-4D65-8477-E8227BB3443C}">
      <dsp:nvSpPr>
        <dsp:cNvPr id="0" name=""/>
        <dsp:cNvSpPr/>
      </dsp:nvSpPr>
      <dsp:spPr>
        <a:xfrm>
          <a:off x="0" y="2442"/>
          <a:ext cx="6513603" cy="123800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6AD36E-DD9D-4EB0-96B9-444A6F168484}">
      <dsp:nvSpPr>
        <dsp:cNvPr id="0" name=""/>
        <dsp:cNvSpPr/>
      </dsp:nvSpPr>
      <dsp:spPr>
        <a:xfrm>
          <a:off x="374497" y="280994"/>
          <a:ext cx="680904" cy="680904"/>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33B00A-3550-4922-AC12-222CDFB7DA91}">
      <dsp:nvSpPr>
        <dsp:cNvPr id="0" name=""/>
        <dsp:cNvSpPr/>
      </dsp:nvSpPr>
      <dsp:spPr>
        <a:xfrm>
          <a:off x="1429899" y="2442"/>
          <a:ext cx="5083704"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977900">
            <a:lnSpc>
              <a:spcPct val="90000"/>
            </a:lnSpc>
            <a:spcBef>
              <a:spcPct val="0"/>
            </a:spcBef>
            <a:spcAft>
              <a:spcPct val="35000"/>
            </a:spcAft>
            <a:buNone/>
          </a:pPr>
          <a:r>
            <a:rPr lang="en-GB" sz="2200" kern="1200"/>
            <a:t>Something you’re all familiar with</a:t>
          </a:r>
          <a:endParaRPr lang="en-US" sz="2200" kern="1200"/>
        </a:p>
      </dsp:txBody>
      <dsp:txXfrm>
        <a:off x="1429899" y="2442"/>
        <a:ext cx="5083704" cy="1238008"/>
      </dsp:txXfrm>
    </dsp:sp>
    <dsp:sp modelId="{50F7EA72-C135-4234-8C2B-793CCDFF2AEE}">
      <dsp:nvSpPr>
        <dsp:cNvPr id="0" name=""/>
        <dsp:cNvSpPr/>
      </dsp:nvSpPr>
      <dsp:spPr>
        <a:xfrm>
          <a:off x="0" y="1549953"/>
          <a:ext cx="6513603" cy="123800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E172F2-27D8-4AC8-BD74-303703A0E1EF}">
      <dsp:nvSpPr>
        <dsp:cNvPr id="0" name=""/>
        <dsp:cNvSpPr/>
      </dsp:nvSpPr>
      <dsp:spPr>
        <a:xfrm>
          <a:off x="374497" y="1828505"/>
          <a:ext cx="680904" cy="680904"/>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4F58EFC-8FE1-4A02-BCC7-EB6FDE1B005C}">
      <dsp:nvSpPr>
        <dsp:cNvPr id="0" name=""/>
        <dsp:cNvSpPr/>
      </dsp:nvSpPr>
      <dsp:spPr>
        <a:xfrm>
          <a:off x="1429899" y="1549953"/>
          <a:ext cx="5083704"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977900">
            <a:lnSpc>
              <a:spcPct val="90000"/>
            </a:lnSpc>
            <a:spcBef>
              <a:spcPct val="0"/>
            </a:spcBef>
            <a:spcAft>
              <a:spcPct val="35000"/>
            </a:spcAft>
            <a:buNone/>
          </a:pPr>
          <a:r>
            <a:rPr lang="en-GB" sz="2200" kern="1200"/>
            <a:t>How anxious people are</a:t>
          </a:r>
          <a:endParaRPr lang="en-US" sz="2200" kern="1200"/>
        </a:p>
      </dsp:txBody>
      <dsp:txXfrm>
        <a:off x="1429899" y="1549953"/>
        <a:ext cx="5083704" cy="1238008"/>
      </dsp:txXfrm>
    </dsp:sp>
    <dsp:sp modelId="{1355D017-9614-4AAB-A14D-9666E79427D1}">
      <dsp:nvSpPr>
        <dsp:cNvPr id="0" name=""/>
        <dsp:cNvSpPr/>
      </dsp:nvSpPr>
      <dsp:spPr>
        <a:xfrm>
          <a:off x="0" y="3097464"/>
          <a:ext cx="6513603" cy="123800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E295AA-4D65-458B-8642-9645AB82C26C}">
      <dsp:nvSpPr>
        <dsp:cNvPr id="0" name=""/>
        <dsp:cNvSpPr/>
      </dsp:nvSpPr>
      <dsp:spPr>
        <a:xfrm>
          <a:off x="374497" y="3376015"/>
          <a:ext cx="680904" cy="680904"/>
        </a:xfrm>
        <a:prstGeom prst="rect">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643A219-2A51-4465-8B27-B91193BC87AD}">
      <dsp:nvSpPr>
        <dsp:cNvPr id="0" name=""/>
        <dsp:cNvSpPr/>
      </dsp:nvSpPr>
      <dsp:spPr>
        <a:xfrm>
          <a:off x="1429899" y="3097464"/>
          <a:ext cx="5083704"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977900">
            <a:lnSpc>
              <a:spcPct val="90000"/>
            </a:lnSpc>
            <a:spcBef>
              <a:spcPct val="0"/>
            </a:spcBef>
            <a:spcAft>
              <a:spcPct val="35000"/>
            </a:spcAft>
            <a:buNone/>
          </a:pPr>
          <a:r>
            <a:rPr lang="en-GB" sz="2200" kern="1200"/>
            <a:t>Normal range – relaxed to highly anxious</a:t>
          </a:r>
          <a:endParaRPr lang="en-US" sz="2200" kern="1200"/>
        </a:p>
      </dsp:txBody>
      <dsp:txXfrm>
        <a:off x="1429899" y="3097464"/>
        <a:ext cx="5083704" cy="1238008"/>
      </dsp:txXfrm>
    </dsp:sp>
    <dsp:sp modelId="{39DF6919-4BFF-48A9-9BE8-4E923693A83D}">
      <dsp:nvSpPr>
        <dsp:cNvPr id="0" name=""/>
        <dsp:cNvSpPr/>
      </dsp:nvSpPr>
      <dsp:spPr>
        <a:xfrm>
          <a:off x="0" y="4644974"/>
          <a:ext cx="6513603" cy="1238008"/>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624BCB-EF76-494A-A19C-0791D051EE34}">
      <dsp:nvSpPr>
        <dsp:cNvPr id="0" name=""/>
        <dsp:cNvSpPr/>
      </dsp:nvSpPr>
      <dsp:spPr>
        <a:xfrm>
          <a:off x="374497" y="4923526"/>
          <a:ext cx="680904" cy="680904"/>
        </a:xfrm>
        <a:prstGeom prst="rect">
          <a:avLst/>
        </a:prstGeom>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CB171F7-32C5-4EB9-B2EF-33DFD528E35D}">
      <dsp:nvSpPr>
        <dsp:cNvPr id="0" name=""/>
        <dsp:cNvSpPr/>
      </dsp:nvSpPr>
      <dsp:spPr>
        <a:xfrm>
          <a:off x="1429899" y="4644974"/>
          <a:ext cx="5083704"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977900">
            <a:lnSpc>
              <a:spcPct val="90000"/>
            </a:lnSpc>
            <a:spcBef>
              <a:spcPct val="0"/>
            </a:spcBef>
            <a:spcAft>
              <a:spcPct val="35000"/>
            </a:spcAft>
            <a:buNone/>
          </a:pPr>
          <a:r>
            <a:rPr lang="en-GB" sz="2200" kern="1200"/>
            <a:t>The more neurotic you are, the more you feel worry and anxiety</a:t>
          </a:r>
          <a:endParaRPr lang="en-US" sz="2200" kern="1200"/>
        </a:p>
      </dsp:txBody>
      <dsp:txXfrm>
        <a:off x="1429899" y="4644974"/>
        <a:ext cx="5083704" cy="12380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0A736D-1AED-472F-B800-9A329E1F3BA7}">
      <dsp:nvSpPr>
        <dsp:cNvPr id="0" name=""/>
        <dsp:cNvSpPr/>
      </dsp:nvSpPr>
      <dsp:spPr>
        <a:xfrm>
          <a:off x="0" y="4194433"/>
          <a:ext cx="6089650" cy="137670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kern="1200"/>
            <a:t>Includes:</a:t>
          </a:r>
          <a:endParaRPr lang="en-US" sz="2400" kern="1200"/>
        </a:p>
      </dsp:txBody>
      <dsp:txXfrm>
        <a:off x="0" y="4194433"/>
        <a:ext cx="6089650" cy="743421"/>
      </dsp:txXfrm>
    </dsp:sp>
    <dsp:sp modelId="{5A08A836-D2B5-4EBD-BB01-929642CC718B}">
      <dsp:nvSpPr>
        <dsp:cNvPr id="0" name=""/>
        <dsp:cNvSpPr/>
      </dsp:nvSpPr>
      <dsp:spPr>
        <a:xfrm>
          <a:off x="2973" y="4910320"/>
          <a:ext cx="2027901" cy="633285"/>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GB" sz="2000" kern="1200"/>
            <a:t>Hallucinations</a:t>
          </a:r>
          <a:endParaRPr lang="en-US" sz="2000" kern="1200"/>
        </a:p>
      </dsp:txBody>
      <dsp:txXfrm>
        <a:off x="2973" y="4910320"/>
        <a:ext cx="2027901" cy="633285"/>
      </dsp:txXfrm>
    </dsp:sp>
    <dsp:sp modelId="{01975CE1-544A-45A6-8B0B-48B0F68EFAF9}">
      <dsp:nvSpPr>
        <dsp:cNvPr id="0" name=""/>
        <dsp:cNvSpPr/>
      </dsp:nvSpPr>
      <dsp:spPr>
        <a:xfrm>
          <a:off x="2030874" y="4910320"/>
          <a:ext cx="2027901" cy="633285"/>
        </a:xfrm>
        <a:prstGeom prst="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GB" sz="2000" kern="1200"/>
            <a:t>Delusions</a:t>
          </a:r>
          <a:endParaRPr lang="en-US" sz="2000" kern="1200"/>
        </a:p>
      </dsp:txBody>
      <dsp:txXfrm>
        <a:off x="2030874" y="4910320"/>
        <a:ext cx="2027901" cy="633285"/>
      </dsp:txXfrm>
    </dsp:sp>
    <dsp:sp modelId="{8C939EE2-65B8-4A8B-9DEC-AEF9BFACAB1C}">
      <dsp:nvSpPr>
        <dsp:cNvPr id="0" name=""/>
        <dsp:cNvSpPr/>
      </dsp:nvSpPr>
      <dsp:spPr>
        <a:xfrm>
          <a:off x="4058775" y="4910320"/>
          <a:ext cx="2027901" cy="633285"/>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GB" sz="2000" kern="1200"/>
            <a:t>Thought disorder</a:t>
          </a:r>
          <a:endParaRPr lang="en-US" sz="2000" kern="1200"/>
        </a:p>
      </dsp:txBody>
      <dsp:txXfrm>
        <a:off x="4058775" y="4910320"/>
        <a:ext cx="2027901" cy="633285"/>
      </dsp:txXfrm>
    </dsp:sp>
    <dsp:sp modelId="{463DCD68-CDB7-46ED-9DE9-ED769B03B5D9}">
      <dsp:nvSpPr>
        <dsp:cNvPr id="0" name=""/>
        <dsp:cNvSpPr/>
      </dsp:nvSpPr>
      <dsp:spPr>
        <a:xfrm rot="10800000">
          <a:off x="0" y="2097709"/>
          <a:ext cx="6089650" cy="2117374"/>
        </a:xfrm>
        <a:prstGeom prst="upArrowCallou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kern="1200"/>
            <a:t>Results from use of (some) drugs and from some mental illnesses</a:t>
          </a:r>
          <a:endParaRPr lang="en-US" sz="2400" kern="1200"/>
        </a:p>
      </dsp:txBody>
      <dsp:txXfrm rot="10800000">
        <a:off x="0" y="2097709"/>
        <a:ext cx="6089650" cy="1375806"/>
      </dsp:txXfrm>
    </dsp:sp>
    <dsp:sp modelId="{CB44601C-8610-463A-81C4-6C60AED0ECDB}">
      <dsp:nvSpPr>
        <dsp:cNvPr id="0" name=""/>
        <dsp:cNvSpPr/>
      </dsp:nvSpPr>
      <dsp:spPr>
        <a:xfrm rot="10800000">
          <a:off x="0" y="984"/>
          <a:ext cx="6089650" cy="2117374"/>
        </a:xfrm>
        <a:prstGeom prst="upArrowCallou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kern="1200"/>
            <a:t>A severe mental disorder involving loss of the ability to differentiate what’s real and what’s not real</a:t>
          </a:r>
          <a:endParaRPr lang="en-US" sz="2400" kern="1200"/>
        </a:p>
      </dsp:txBody>
      <dsp:txXfrm rot="10800000">
        <a:off x="0" y="984"/>
        <a:ext cx="6089650" cy="13758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918BA6-4186-4359-A5A3-B9EA0CF676B0}">
      <dsp:nvSpPr>
        <dsp:cNvPr id="0" name=""/>
        <dsp:cNvSpPr/>
      </dsp:nvSpPr>
      <dsp:spPr>
        <a:xfrm>
          <a:off x="0" y="956381"/>
          <a:ext cx="6513603" cy="17656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D203FB-20C3-44AA-98B8-CC9C3A61E6B8}">
      <dsp:nvSpPr>
        <dsp:cNvPr id="0" name=""/>
        <dsp:cNvSpPr/>
      </dsp:nvSpPr>
      <dsp:spPr>
        <a:xfrm>
          <a:off x="534102" y="1353647"/>
          <a:ext cx="971095" cy="971095"/>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6723024-130D-4229-BE00-6BF9C4C4EFFC}">
      <dsp:nvSpPr>
        <dsp:cNvPr id="0" name=""/>
        <dsp:cNvSpPr/>
      </dsp:nvSpPr>
      <dsp:spPr>
        <a:xfrm>
          <a:off x="2039300" y="956381"/>
          <a:ext cx="4474303" cy="1765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6862" tIns="186862" rIns="186862" bIns="186862" numCol="1" spcCol="1270" anchor="ctr" anchorCtr="0">
          <a:noAutofit/>
        </a:bodyPr>
        <a:lstStyle/>
        <a:p>
          <a:pPr marL="0" lvl="0" indent="0" algn="l" defTabSz="1022350">
            <a:lnSpc>
              <a:spcPct val="100000"/>
            </a:lnSpc>
            <a:spcBef>
              <a:spcPct val="0"/>
            </a:spcBef>
            <a:spcAft>
              <a:spcPct val="35000"/>
            </a:spcAft>
            <a:buNone/>
          </a:pPr>
          <a:r>
            <a:rPr lang="en-GB" sz="2300" kern="1200" dirty="0"/>
            <a:t>Can result from illicit drugs (cannabis, spice, mamba, amphetamines, LSD, cocaine, etc.)</a:t>
          </a:r>
          <a:endParaRPr lang="en-US" sz="2300" kern="1200" dirty="0"/>
        </a:p>
      </dsp:txBody>
      <dsp:txXfrm>
        <a:off x="2039300" y="956381"/>
        <a:ext cx="4474303" cy="1765627"/>
      </dsp:txXfrm>
    </dsp:sp>
    <dsp:sp modelId="{22FE9E9C-44C1-42C4-9251-C5D2BE6B7EAE}">
      <dsp:nvSpPr>
        <dsp:cNvPr id="0" name=""/>
        <dsp:cNvSpPr/>
      </dsp:nvSpPr>
      <dsp:spPr>
        <a:xfrm>
          <a:off x="0" y="3163416"/>
          <a:ext cx="6513603" cy="17656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035908-B9A6-4A2F-87AD-DA318052FDA3}">
      <dsp:nvSpPr>
        <dsp:cNvPr id="0" name=""/>
        <dsp:cNvSpPr/>
      </dsp:nvSpPr>
      <dsp:spPr>
        <a:xfrm>
          <a:off x="534102" y="3560682"/>
          <a:ext cx="971095" cy="971095"/>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B6B6AF3-2005-4DB9-813C-62F2546962A7}">
      <dsp:nvSpPr>
        <dsp:cNvPr id="0" name=""/>
        <dsp:cNvSpPr/>
      </dsp:nvSpPr>
      <dsp:spPr>
        <a:xfrm>
          <a:off x="2039300" y="3163416"/>
          <a:ext cx="4474303" cy="1765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6862" tIns="186862" rIns="186862" bIns="186862" numCol="1" spcCol="1270" anchor="ctr" anchorCtr="0">
          <a:noAutofit/>
        </a:bodyPr>
        <a:lstStyle/>
        <a:p>
          <a:pPr marL="0" lvl="0" indent="0" algn="l" defTabSz="1022350">
            <a:lnSpc>
              <a:spcPct val="100000"/>
            </a:lnSpc>
            <a:spcBef>
              <a:spcPct val="0"/>
            </a:spcBef>
            <a:spcAft>
              <a:spcPct val="35000"/>
            </a:spcAft>
            <a:buNone/>
          </a:pPr>
          <a:r>
            <a:rPr lang="en-GB" sz="2300" kern="1200" dirty="0"/>
            <a:t>At Arnold Lodge, usually the result of schizophrenia, but also bipolar affective disorder (BPAD)</a:t>
          </a:r>
          <a:endParaRPr lang="en-US" sz="2300" kern="1200" dirty="0"/>
        </a:p>
      </dsp:txBody>
      <dsp:txXfrm>
        <a:off x="2039300" y="3163416"/>
        <a:ext cx="4474303" cy="176562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3EC6FA-1234-4487-89C1-33B10D58978B}">
      <dsp:nvSpPr>
        <dsp:cNvPr id="0" name=""/>
        <dsp:cNvSpPr/>
      </dsp:nvSpPr>
      <dsp:spPr>
        <a:xfrm>
          <a:off x="0" y="418213"/>
          <a:ext cx="6513603" cy="18900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520700" rIns="505528" bIns="177800" numCol="1" spcCol="1270" anchor="t" anchorCtr="0">
          <a:noAutofit/>
        </a:bodyPr>
        <a:lstStyle/>
        <a:p>
          <a:pPr marL="228600" lvl="1" indent="-228600" algn="l" defTabSz="1111250">
            <a:lnSpc>
              <a:spcPct val="90000"/>
            </a:lnSpc>
            <a:spcBef>
              <a:spcPct val="0"/>
            </a:spcBef>
            <a:spcAft>
              <a:spcPct val="15000"/>
            </a:spcAft>
            <a:buChar char="•"/>
          </a:pPr>
          <a:r>
            <a:rPr lang="en-GB" sz="2500" kern="1200" dirty="0"/>
            <a:t>Neurosis vs Psychosis</a:t>
          </a:r>
          <a:endParaRPr lang="en-US" sz="2500" kern="1200" dirty="0"/>
        </a:p>
        <a:p>
          <a:pPr marL="228600" lvl="1" indent="-228600" algn="l" defTabSz="1111250">
            <a:lnSpc>
              <a:spcPct val="90000"/>
            </a:lnSpc>
            <a:spcBef>
              <a:spcPct val="0"/>
            </a:spcBef>
            <a:spcAft>
              <a:spcPct val="15000"/>
            </a:spcAft>
            <a:buChar char="•"/>
          </a:pPr>
          <a:r>
            <a:rPr lang="en-US" sz="2500" kern="1200" dirty="0">
              <a:highlight>
                <a:srgbClr val="FFFF00"/>
              </a:highlight>
            </a:rPr>
            <a:t>Psychopathology</a:t>
          </a:r>
        </a:p>
        <a:p>
          <a:pPr marL="228600" lvl="1" indent="-228600" algn="l" defTabSz="1111250">
            <a:lnSpc>
              <a:spcPct val="90000"/>
            </a:lnSpc>
            <a:spcBef>
              <a:spcPct val="0"/>
            </a:spcBef>
            <a:spcAft>
              <a:spcPct val="15000"/>
            </a:spcAft>
            <a:buChar char="•"/>
          </a:pPr>
          <a:r>
            <a:rPr lang="en-US" sz="2500" kern="1200" dirty="0">
              <a:highlight>
                <a:srgbClr val="FFFF00"/>
              </a:highlight>
            </a:rPr>
            <a:t>Neurochemistry</a:t>
          </a:r>
        </a:p>
      </dsp:txBody>
      <dsp:txXfrm>
        <a:off x="0" y="418213"/>
        <a:ext cx="6513603" cy="1890000"/>
      </dsp:txXfrm>
    </dsp:sp>
    <dsp:sp modelId="{79DC3714-FA7C-4604-BFC0-F005F420CD58}">
      <dsp:nvSpPr>
        <dsp:cNvPr id="0" name=""/>
        <dsp:cNvSpPr/>
      </dsp:nvSpPr>
      <dsp:spPr>
        <a:xfrm>
          <a:off x="325680" y="49213"/>
          <a:ext cx="4559522" cy="7380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1111250">
            <a:lnSpc>
              <a:spcPct val="90000"/>
            </a:lnSpc>
            <a:spcBef>
              <a:spcPct val="0"/>
            </a:spcBef>
            <a:spcAft>
              <a:spcPct val="35000"/>
            </a:spcAft>
            <a:buNone/>
          </a:pPr>
          <a:r>
            <a:rPr lang="en-GB" sz="2500" kern="1200"/>
            <a:t>Madness</a:t>
          </a:r>
          <a:endParaRPr lang="en-US" sz="2500" kern="1200"/>
        </a:p>
      </dsp:txBody>
      <dsp:txXfrm>
        <a:off x="361706" y="85239"/>
        <a:ext cx="4487470" cy="665948"/>
      </dsp:txXfrm>
    </dsp:sp>
    <dsp:sp modelId="{0AEC428B-38F8-4F92-83FC-A7FF287D9EBE}">
      <dsp:nvSpPr>
        <dsp:cNvPr id="0" name=""/>
        <dsp:cNvSpPr/>
      </dsp:nvSpPr>
      <dsp:spPr>
        <a:xfrm>
          <a:off x="0" y="2812213"/>
          <a:ext cx="6513603" cy="1063125"/>
        </a:xfrm>
        <a:prstGeom prst="rect">
          <a:avLst/>
        </a:prstGeom>
        <a:solidFill>
          <a:schemeClr val="lt1">
            <a:alpha val="90000"/>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520700" rIns="505528" bIns="177800" numCol="1" spcCol="1270" anchor="t" anchorCtr="0">
          <a:noAutofit/>
        </a:bodyPr>
        <a:lstStyle/>
        <a:p>
          <a:pPr marL="228600" lvl="1" indent="-228600" algn="l" defTabSz="1111250">
            <a:lnSpc>
              <a:spcPct val="90000"/>
            </a:lnSpc>
            <a:spcBef>
              <a:spcPct val="0"/>
            </a:spcBef>
            <a:spcAft>
              <a:spcPct val="15000"/>
            </a:spcAft>
            <a:buChar char="•"/>
          </a:pPr>
          <a:r>
            <a:rPr lang="en-GB" sz="2500" kern="1200" dirty="0"/>
            <a:t>A typical patient</a:t>
          </a:r>
          <a:endParaRPr lang="en-US" sz="2500" kern="1200" dirty="0"/>
        </a:p>
      </dsp:txBody>
      <dsp:txXfrm>
        <a:off x="0" y="2812213"/>
        <a:ext cx="6513603" cy="1063125"/>
      </dsp:txXfrm>
    </dsp:sp>
    <dsp:sp modelId="{5804666E-EB63-4170-AC1A-3F949E934ECD}">
      <dsp:nvSpPr>
        <dsp:cNvPr id="0" name=""/>
        <dsp:cNvSpPr/>
      </dsp:nvSpPr>
      <dsp:spPr>
        <a:xfrm>
          <a:off x="325680" y="2443213"/>
          <a:ext cx="4559522" cy="73800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1111250">
            <a:lnSpc>
              <a:spcPct val="90000"/>
            </a:lnSpc>
            <a:spcBef>
              <a:spcPct val="0"/>
            </a:spcBef>
            <a:spcAft>
              <a:spcPct val="35000"/>
            </a:spcAft>
            <a:buNone/>
          </a:pPr>
          <a:r>
            <a:rPr lang="en-GB" sz="2500" kern="1200"/>
            <a:t>Murder</a:t>
          </a:r>
          <a:endParaRPr lang="en-US" sz="2500" kern="1200"/>
        </a:p>
      </dsp:txBody>
      <dsp:txXfrm>
        <a:off x="361706" y="2479239"/>
        <a:ext cx="4487470" cy="665948"/>
      </dsp:txXfrm>
    </dsp:sp>
    <dsp:sp modelId="{62320F9D-A03D-4FD7-AD06-1C3449EBC297}">
      <dsp:nvSpPr>
        <dsp:cNvPr id="0" name=""/>
        <dsp:cNvSpPr/>
      </dsp:nvSpPr>
      <dsp:spPr>
        <a:xfrm>
          <a:off x="0" y="4379338"/>
          <a:ext cx="6513603" cy="1456875"/>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520700" rIns="505528" bIns="177800" numCol="1" spcCol="1270" anchor="t" anchorCtr="0">
          <a:noAutofit/>
        </a:bodyPr>
        <a:lstStyle/>
        <a:p>
          <a:pPr marL="228600" lvl="1" indent="-228600" algn="l" defTabSz="1111250">
            <a:lnSpc>
              <a:spcPct val="90000"/>
            </a:lnSpc>
            <a:spcBef>
              <a:spcPct val="0"/>
            </a:spcBef>
            <a:spcAft>
              <a:spcPct val="15000"/>
            </a:spcAft>
            <a:buChar char="•"/>
          </a:pPr>
          <a:r>
            <a:rPr lang="en-US" sz="2500" kern="1200" dirty="0"/>
            <a:t>Multidisciplinary treatment</a:t>
          </a:r>
        </a:p>
        <a:p>
          <a:pPr marL="228600" lvl="1" indent="-228600" algn="l" defTabSz="1111250">
            <a:lnSpc>
              <a:spcPct val="90000"/>
            </a:lnSpc>
            <a:spcBef>
              <a:spcPct val="0"/>
            </a:spcBef>
            <a:spcAft>
              <a:spcPct val="15000"/>
            </a:spcAft>
            <a:buChar char="•"/>
          </a:pPr>
          <a:r>
            <a:rPr lang="en-GB" sz="2500" kern="1200" dirty="0">
              <a:highlight>
                <a:srgbClr val="FFFF00"/>
              </a:highlight>
            </a:rPr>
            <a:t>Psychopharmacology</a:t>
          </a:r>
          <a:endParaRPr lang="en-US" sz="2500" kern="1200" dirty="0">
            <a:highlight>
              <a:srgbClr val="FFFF00"/>
            </a:highlight>
          </a:endParaRPr>
        </a:p>
      </dsp:txBody>
      <dsp:txXfrm>
        <a:off x="0" y="4379338"/>
        <a:ext cx="6513603" cy="1456875"/>
      </dsp:txXfrm>
    </dsp:sp>
    <dsp:sp modelId="{A6A6E082-F895-4C23-A50B-686150E3A693}">
      <dsp:nvSpPr>
        <dsp:cNvPr id="0" name=""/>
        <dsp:cNvSpPr/>
      </dsp:nvSpPr>
      <dsp:spPr>
        <a:xfrm>
          <a:off x="325680" y="4010338"/>
          <a:ext cx="4559522" cy="73800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1111250">
            <a:lnSpc>
              <a:spcPct val="90000"/>
            </a:lnSpc>
            <a:spcBef>
              <a:spcPct val="0"/>
            </a:spcBef>
            <a:spcAft>
              <a:spcPct val="35000"/>
            </a:spcAft>
            <a:buNone/>
          </a:pPr>
          <a:r>
            <a:rPr lang="en-GB" sz="2500" kern="1200"/>
            <a:t>Medicine</a:t>
          </a:r>
          <a:endParaRPr lang="en-US" sz="2500" kern="1200"/>
        </a:p>
      </dsp:txBody>
      <dsp:txXfrm>
        <a:off x="361706" y="4046364"/>
        <a:ext cx="4487470" cy="66594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FF9DD2-0CDE-42B2-AEC9-B963E6C6CDFD}" type="datetimeFigureOut">
              <a:rPr lang="en-GB" smtClean="0"/>
              <a:t>14/01/2020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CDFD4D-12B3-425E-8AB4-2BAD848E8D20}" type="slidenum">
              <a:rPr lang="en-GB" smtClean="0"/>
              <a:t>‹#›</a:t>
            </a:fld>
            <a:endParaRPr lang="en-GB"/>
          </a:p>
        </p:txBody>
      </p:sp>
    </p:spTree>
    <p:extLst>
      <p:ext uri="{BB962C8B-B14F-4D97-AF65-F5344CB8AC3E}">
        <p14:creationId xmlns:p14="http://schemas.microsoft.com/office/powerpoint/2010/main" val="1072620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youtube.com/watch?time_continue=255&amp;v=g2gVzVIBc_g&amp;feature=emb_logo"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Thank you for the introduction</a:t>
            </a:r>
          </a:p>
          <a:p>
            <a:endParaRPr lang="en-GB" dirty="0"/>
          </a:p>
          <a:p>
            <a:r>
              <a:rPr lang="en-GB" dirty="0"/>
              <a:t>I want to talk to you about forensic psychiatry, framed by three concepts – madness, murder and medicine. I’m going to talk about the origins of madness, or one type of madness, how this can lead to behaviour change, taking the example of murder, and then the role that medicine plays in the management of people in this situation.</a:t>
            </a:r>
          </a:p>
        </p:txBody>
      </p:sp>
      <p:sp>
        <p:nvSpPr>
          <p:cNvPr id="4" name="Slide Number Placeholder 3"/>
          <p:cNvSpPr>
            <a:spLocks noGrp="1"/>
          </p:cNvSpPr>
          <p:nvPr>
            <p:ph type="sldNum" sz="quarter" idx="10"/>
          </p:nvPr>
        </p:nvSpPr>
        <p:spPr/>
        <p:txBody>
          <a:bodyPr/>
          <a:lstStyle/>
          <a:p>
            <a:fld id="{3A53F00A-DD05-4A29-B08C-5B4AF6624B46}" type="slidenum">
              <a:rPr lang="en-GB" smtClean="0"/>
              <a:t>1</a:t>
            </a:fld>
            <a:endParaRPr lang="en-GB"/>
          </a:p>
        </p:txBody>
      </p:sp>
    </p:spTree>
    <p:extLst>
      <p:ext uri="{BB962C8B-B14F-4D97-AF65-F5344CB8AC3E}">
        <p14:creationId xmlns:p14="http://schemas.microsoft.com/office/powerpoint/2010/main" val="8163903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Already familiar – related to anxiety, how easily stressed you are</a:t>
            </a:r>
          </a:p>
          <a:p>
            <a:r>
              <a:rPr lang="en-GB" dirty="0"/>
              <a:t>There’s normal range from laid back to very anxious</a:t>
            </a:r>
          </a:p>
          <a:p>
            <a:endParaRPr lang="en-GB" dirty="0"/>
          </a:p>
        </p:txBody>
      </p:sp>
      <p:sp>
        <p:nvSpPr>
          <p:cNvPr id="4" name="Slide Number Placeholder 3"/>
          <p:cNvSpPr>
            <a:spLocks noGrp="1"/>
          </p:cNvSpPr>
          <p:nvPr>
            <p:ph type="sldNum" sz="quarter" idx="5"/>
          </p:nvPr>
        </p:nvSpPr>
        <p:spPr/>
        <p:txBody>
          <a:bodyPr/>
          <a:lstStyle/>
          <a:p>
            <a:fld id="{E6CDFD4D-12B3-425E-8AB4-2BAD848E8D20}" type="slidenum">
              <a:rPr lang="en-GB" smtClean="0"/>
              <a:t>13</a:t>
            </a:fld>
            <a:endParaRPr lang="en-GB"/>
          </a:p>
        </p:txBody>
      </p:sp>
    </p:spTree>
    <p:extLst>
      <p:ext uri="{BB962C8B-B14F-4D97-AF65-F5344CB8AC3E}">
        <p14:creationId xmlns:p14="http://schemas.microsoft.com/office/powerpoint/2010/main" val="796541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People alter their levels of anxiety</a:t>
            </a:r>
          </a:p>
          <a:p>
            <a:r>
              <a:rPr lang="en-GB" dirty="0"/>
              <a:t>Caffeine increases anxiety temporarily</a:t>
            </a:r>
          </a:p>
          <a:p>
            <a:r>
              <a:rPr lang="en-GB" dirty="0"/>
              <a:t>Alcohol and cannabis decrease anxiety – but so does exercise, being with friends, having an early night</a:t>
            </a:r>
          </a:p>
          <a:p>
            <a:endParaRPr lang="en-GB" dirty="0"/>
          </a:p>
          <a:p>
            <a:r>
              <a:rPr lang="en-GB" dirty="0"/>
              <a:t>Part of development – especially during the teenage years, is learning about your own level of neurosis and learning how to manage it </a:t>
            </a:r>
            <a:r>
              <a:rPr lang="en-GB" dirty="0" err="1"/>
              <a:t>It</a:t>
            </a:r>
            <a:r>
              <a:rPr lang="en-GB" dirty="0"/>
              <a:t> will be with you for the rest of your life so you might as well get used to it.. Alcohol and cannabis are a bad idea not just because artificial but also because damage developing neurones. There’s a video on my website about this and it’s worth a look.</a:t>
            </a:r>
          </a:p>
          <a:p>
            <a:endParaRPr lang="en-GB" dirty="0"/>
          </a:p>
          <a:p>
            <a:r>
              <a:rPr lang="en-GB" dirty="0">
                <a:hlinkClick r:id="rId3"/>
              </a:rPr>
              <a:t>https://www.youtube.com/watch?time_continue=255&amp;v=g2gVzVIBc_g&amp;feature=emb_logo</a:t>
            </a:r>
            <a:endParaRPr lang="en-GB" dirty="0"/>
          </a:p>
          <a:p>
            <a:endParaRPr lang="en-GB" dirty="0"/>
          </a:p>
          <a:p>
            <a:r>
              <a:rPr lang="en-GB" dirty="0"/>
              <a:t>A key feature of neurosis is that you always know what’s going on, it’s just that it’s unpleasant.</a:t>
            </a:r>
          </a:p>
          <a:p>
            <a:endParaRPr lang="en-GB" dirty="0"/>
          </a:p>
        </p:txBody>
      </p:sp>
      <p:sp>
        <p:nvSpPr>
          <p:cNvPr id="4" name="Slide Number Placeholder 3"/>
          <p:cNvSpPr>
            <a:spLocks noGrp="1"/>
          </p:cNvSpPr>
          <p:nvPr>
            <p:ph type="sldNum" sz="quarter" idx="5"/>
          </p:nvPr>
        </p:nvSpPr>
        <p:spPr/>
        <p:txBody>
          <a:bodyPr/>
          <a:lstStyle/>
          <a:p>
            <a:fld id="{E6CDFD4D-12B3-425E-8AB4-2BAD848E8D20}" type="slidenum">
              <a:rPr lang="en-GB" smtClean="0"/>
              <a:t>15</a:t>
            </a:fld>
            <a:endParaRPr lang="en-GB"/>
          </a:p>
        </p:txBody>
      </p:sp>
    </p:spTree>
    <p:extLst>
      <p:ext uri="{BB962C8B-B14F-4D97-AF65-F5344CB8AC3E}">
        <p14:creationId xmlns:p14="http://schemas.microsoft.com/office/powerpoint/2010/main" val="1315783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Psychosis is different</a:t>
            </a:r>
          </a:p>
          <a:p>
            <a:r>
              <a:rPr lang="en-GB" dirty="0"/>
              <a:t>It is not part of normal human experience and indicates a serious problem</a:t>
            </a:r>
          </a:p>
          <a:p>
            <a:r>
              <a:rPr lang="en-GB" dirty="0"/>
              <a:t>There’s no range from normal to abnormal – you’re either psychotic or you’re not</a:t>
            </a:r>
          </a:p>
        </p:txBody>
      </p:sp>
      <p:sp>
        <p:nvSpPr>
          <p:cNvPr id="4" name="Slide Number Placeholder 3"/>
          <p:cNvSpPr>
            <a:spLocks noGrp="1"/>
          </p:cNvSpPr>
          <p:nvPr>
            <p:ph type="sldNum" sz="quarter" idx="5"/>
          </p:nvPr>
        </p:nvSpPr>
        <p:spPr/>
        <p:txBody>
          <a:bodyPr/>
          <a:lstStyle/>
          <a:p>
            <a:fld id="{E6CDFD4D-12B3-425E-8AB4-2BAD848E8D20}" type="slidenum">
              <a:rPr lang="en-GB" smtClean="0"/>
              <a:t>16</a:t>
            </a:fld>
            <a:endParaRPr lang="en-GB"/>
          </a:p>
        </p:txBody>
      </p:sp>
    </p:spTree>
    <p:extLst>
      <p:ext uri="{BB962C8B-B14F-4D97-AF65-F5344CB8AC3E}">
        <p14:creationId xmlns:p14="http://schemas.microsoft.com/office/powerpoint/2010/main" val="33249144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Capgras’ syndrome – someone replaced by an impostor</a:t>
            </a:r>
          </a:p>
          <a:p>
            <a:r>
              <a:rPr lang="en-GB" dirty="0" err="1"/>
              <a:t>Fregoli</a:t>
            </a:r>
            <a:r>
              <a:rPr lang="en-GB" dirty="0"/>
              <a:t> syndrome – stranger is actually someone familiar</a:t>
            </a:r>
          </a:p>
        </p:txBody>
      </p:sp>
      <p:sp>
        <p:nvSpPr>
          <p:cNvPr id="4" name="Slide Number Placeholder 3"/>
          <p:cNvSpPr>
            <a:spLocks noGrp="1"/>
          </p:cNvSpPr>
          <p:nvPr>
            <p:ph type="sldNum" sz="quarter" idx="5"/>
          </p:nvPr>
        </p:nvSpPr>
        <p:spPr/>
        <p:txBody>
          <a:bodyPr/>
          <a:lstStyle/>
          <a:p>
            <a:fld id="{E6CDFD4D-12B3-425E-8AB4-2BAD848E8D20}" type="slidenum">
              <a:rPr lang="en-GB" smtClean="0"/>
              <a:t>18</a:t>
            </a:fld>
            <a:endParaRPr lang="en-GB"/>
          </a:p>
        </p:txBody>
      </p:sp>
    </p:spTree>
    <p:extLst>
      <p:ext uri="{BB962C8B-B14F-4D97-AF65-F5344CB8AC3E}">
        <p14:creationId xmlns:p14="http://schemas.microsoft.com/office/powerpoint/2010/main" val="29909102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Now we know how psychosis manifests itself, what are the causes</a:t>
            </a:r>
          </a:p>
        </p:txBody>
      </p:sp>
      <p:sp>
        <p:nvSpPr>
          <p:cNvPr id="4" name="Slide Number Placeholder 3"/>
          <p:cNvSpPr>
            <a:spLocks noGrp="1"/>
          </p:cNvSpPr>
          <p:nvPr>
            <p:ph type="sldNum" sz="quarter" idx="5"/>
          </p:nvPr>
        </p:nvSpPr>
        <p:spPr/>
        <p:txBody>
          <a:bodyPr/>
          <a:lstStyle/>
          <a:p>
            <a:fld id="{E6CDFD4D-12B3-425E-8AB4-2BAD848E8D20}" type="slidenum">
              <a:rPr lang="en-GB" smtClean="0"/>
              <a:t>19</a:t>
            </a:fld>
            <a:endParaRPr lang="en-GB"/>
          </a:p>
        </p:txBody>
      </p:sp>
    </p:spTree>
    <p:extLst>
      <p:ext uri="{BB962C8B-B14F-4D97-AF65-F5344CB8AC3E}">
        <p14:creationId xmlns:p14="http://schemas.microsoft.com/office/powerpoint/2010/main" val="17240072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Cannabis use – increases risk of SZP x6</a:t>
            </a:r>
          </a:p>
        </p:txBody>
      </p:sp>
      <p:sp>
        <p:nvSpPr>
          <p:cNvPr id="4" name="Slide Number Placeholder 3"/>
          <p:cNvSpPr>
            <a:spLocks noGrp="1"/>
          </p:cNvSpPr>
          <p:nvPr>
            <p:ph type="sldNum" sz="quarter" idx="5"/>
          </p:nvPr>
        </p:nvSpPr>
        <p:spPr/>
        <p:txBody>
          <a:bodyPr/>
          <a:lstStyle/>
          <a:p>
            <a:fld id="{E6CDFD4D-12B3-425E-8AB4-2BAD848E8D20}" type="slidenum">
              <a:rPr lang="en-GB" smtClean="0"/>
              <a:t>20</a:t>
            </a:fld>
            <a:endParaRPr lang="en-GB"/>
          </a:p>
        </p:txBody>
      </p:sp>
    </p:spTree>
    <p:extLst>
      <p:ext uri="{BB962C8B-B14F-4D97-AF65-F5344CB8AC3E}">
        <p14:creationId xmlns:p14="http://schemas.microsoft.com/office/powerpoint/2010/main" val="37702621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What’s DA?</a:t>
            </a:r>
          </a:p>
          <a:p>
            <a:r>
              <a:rPr lang="en-GB" dirty="0"/>
              <a:t>It’s a neurotransmitter</a:t>
            </a:r>
          </a:p>
          <a:p>
            <a:r>
              <a:rPr lang="en-GB" dirty="0"/>
              <a:t>What do neurotransmitters do? Transmit impulses between neurones in the brain</a:t>
            </a:r>
          </a:p>
        </p:txBody>
      </p:sp>
      <p:sp>
        <p:nvSpPr>
          <p:cNvPr id="4" name="Slide Number Placeholder 3"/>
          <p:cNvSpPr>
            <a:spLocks noGrp="1"/>
          </p:cNvSpPr>
          <p:nvPr>
            <p:ph type="sldNum" sz="quarter" idx="5"/>
          </p:nvPr>
        </p:nvSpPr>
        <p:spPr/>
        <p:txBody>
          <a:bodyPr/>
          <a:lstStyle/>
          <a:p>
            <a:fld id="{E6CDFD4D-12B3-425E-8AB4-2BAD848E8D20}" type="slidenum">
              <a:rPr lang="en-GB" smtClean="0"/>
              <a:t>22</a:t>
            </a:fld>
            <a:endParaRPr lang="en-GB"/>
          </a:p>
        </p:txBody>
      </p:sp>
    </p:spTree>
    <p:extLst>
      <p:ext uri="{BB962C8B-B14F-4D97-AF65-F5344CB8AC3E}">
        <p14:creationId xmlns:p14="http://schemas.microsoft.com/office/powerpoint/2010/main" val="34182475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some of you will know, nerve cells, neurones, transmit messages (action potentials) from one to another. The nerve cells depolarise, meaning that channels open in their walls allowing positively charged sodium ions to rush in. The positive charge reduces the negative charge the neurones normally have and the normally negatively charged cell membrane becomes positively charged. This propagates down the cell – along the long thin axon – to the axon terminal – where it meets the next cell on the other side of a gap called the synapse – the junction between the cells. I want to focus on the synapse because this is where it all happens – and where madness manifests itself.</a:t>
            </a:r>
          </a:p>
          <a:p>
            <a:r>
              <a:rPr lang="en-GB" dirty="0"/>
              <a:t>The diagram here is a simplification – one neurone doesn’t interact with one downstream neurone.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CDFD4D-12B3-425E-8AB4-2BAD848E8D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80372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They communicate by action potential is moving along with the cell what happens when the action potential reaches the end of the Cell?      </a:t>
            </a:r>
          </a:p>
          <a:p>
            <a:endParaRPr lang="en-GB" dirty="0"/>
          </a:p>
          <a:p>
            <a:r>
              <a:rPr lang="en-GB" dirty="0"/>
              <a:t>When the action potential reaches the end of the axon, it reaches a wider part of the cell and the depolarisation can’t proceed as before.</a:t>
            </a:r>
          </a:p>
          <a:p>
            <a:r>
              <a:rPr lang="en-GB" dirty="0"/>
              <a:t>When it reaches the end of the cell it has an effect on small vesicles in the cell containing messenger molecules – in our case dopamine. The AP causes the vesicle to merge with the cell membrane in the synapse and release its contents (dopamine) into the synapse.</a:t>
            </a:r>
          </a:p>
          <a:p>
            <a:r>
              <a:rPr lang="en-GB" dirty="0"/>
              <a:t>CARRY ON HERE!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CDFD4D-12B3-425E-8AB4-2BAD848E8D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19328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lots of them – so many that there are lots and lots of synapses.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CDFD4D-12B3-425E-8AB4-2BAD848E8D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9215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HMS Turbulent</a:t>
            </a:r>
          </a:p>
        </p:txBody>
      </p:sp>
      <p:sp>
        <p:nvSpPr>
          <p:cNvPr id="4" name="Slide Number Placeholder 3"/>
          <p:cNvSpPr>
            <a:spLocks noGrp="1"/>
          </p:cNvSpPr>
          <p:nvPr>
            <p:ph type="sldNum" sz="quarter" idx="5"/>
          </p:nvPr>
        </p:nvSpPr>
        <p:spPr/>
        <p:txBody>
          <a:bodyPr/>
          <a:lstStyle/>
          <a:p>
            <a:fld id="{E6CDFD4D-12B3-425E-8AB4-2BAD848E8D20}" type="slidenum">
              <a:rPr lang="en-GB" smtClean="0"/>
              <a:t>2</a:t>
            </a:fld>
            <a:endParaRPr lang="en-GB"/>
          </a:p>
        </p:txBody>
      </p:sp>
    </p:spTree>
    <p:extLst>
      <p:ext uri="{BB962C8B-B14F-4D97-AF65-F5344CB8AC3E}">
        <p14:creationId xmlns:p14="http://schemas.microsoft.com/office/powerpoint/2010/main" val="18735793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fact, there is a huge web or mesh of neurones, all interacting.</a:t>
            </a:r>
          </a:p>
          <a:p>
            <a:endParaRPr lang="en-GB" dirty="0"/>
          </a:p>
          <a:p>
            <a:r>
              <a:rPr lang="en-GB" dirty="0"/>
              <a:t>How many </a:t>
            </a:r>
            <a:r>
              <a:rPr lang="en-GB" dirty="0" err="1"/>
              <a:t>neurons</a:t>
            </a:r>
            <a:r>
              <a:rPr lang="en-GB" dirty="0"/>
              <a:t> are there in this mesh?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CDFD4D-12B3-425E-8AB4-2BAD848E8D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77635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Mesolimbic = positive symptoms</a:t>
            </a:r>
          </a:p>
        </p:txBody>
      </p:sp>
      <p:sp>
        <p:nvSpPr>
          <p:cNvPr id="4" name="Slide Number Placeholder 3"/>
          <p:cNvSpPr>
            <a:spLocks noGrp="1"/>
          </p:cNvSpPr>
          <p:nvPr>
            <p:ph type="sldNum" sz="quarter" idx="5"/>
          </p:nvPr>
        </p:nvSpPr>
        <p:spPr/>
        <p:txBody>
          <a:bodyPr/>
          <a:lstStyle/>
          <a:p>
            <a:fld id="{E6CDFD4D-12B3-425E-8AB4-2BAD848E8D20}" type="slidenum">
              <a:rPr lang="en-GB" smtClean="0"/>
              <a:t>27</a:t>
            </a:fld>
            <a:endParaRPr lang="en-GB"/>
          </a:p>
        </p:txBody>
      </p:sp>
    </p:spTree>
    <p:extLst>
      <p:ext uri="{BB962C8B-B14F-4D97-AF65-F5344CB8AC3E}">
        <p14:creationId xmlns:p14="http://schemas.microsoft.com/office/powerpoint/2010/main" val="13759758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how does psychosis present in forensic psychiatry.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 think it’s important to say that I’m talking about homicides committed by people because of their mental health problems. This is something much reported in the press which is very, very rare. There are about 50 homicides in the UK every year committed by someone because of their mental health problems and they almost always kill a member of their immediate family. As a member of the public you are more likely to be killed by a police car or an ambulance than you are by a mentally ill person.</a:t>
            </a:r>
          </a:p>
          <a:p>
            <a:endParaRPr lang="en-GB" dirty="0"/>
          </a:p>
          <a:p>
            <a:r>
              <a:rPr lang="en-GB" dirty="0"/>
              <a:t>A typical pattern</a:t>
            </a:r>
          </a:p>
          <a:p>
            <a:r>
              <a:rPr lang="en-GB" dirty="0"/>
              <a:t>Childhood deprivation – drug &amp; alcohol use in the family, separation, violence &amp; abuse at home</a:t>
            </a:r>
          </a:p>
          <a:p>
            <a:r>
              <a:rPr lang="en-GB" dirty="0"/>
              <a:t>Truanting from school</a:t>
            </a:r>
          </a:p>
          <a:p>
            <a:r>
              <a:rPr lang="en-GB" dirty="0"/>
              <a:t>Early criminality – stealing cars, age 13-14 years – older boys &amp; drug use – solvents age 10, cannabis from 11-12 years, sometimes rapid progression to cocaine &amp; heroin – sometimes just cannabis</a:t>
            </a:r>
          </a:p>
          <a:p>
            <a:endParaRPr lang="en-GB" dirty="0"/>
          </a:p>
          <a:p>
            <a:r>
              <a:rPr lang="en-GB" dirty="0"/>
              <a:t>Psychosis</a:t>
            </a:r>
          </a:p>
          <a:p>
            <a:endParaRPr lang="en-GB" dirty="0"/>
          </a:p>
          <a:p>
            <a:r>
              <a:rPr lang="en-GB" dirty="0"/>
              <a:t>Delusions depending on cultural background – black magic, spirits, religious. People possessed by djinns, being subjected to voodoo, are Jesus, are being poisoned by others, having their house taken off them by the council, or someone diverting their post or just talking about them behind their back. Sometimes it’s global conspiracy – aliens, New World Order, Illuminati, </a:t>
            </a:r>
            <a:r>
              <a:rPr lang="en-GB" dirty="0" err="1"/>
              <a:t>reptoids</a:t>
            </a:r>
            <a:r>
              <a:rPr lang="en-GB" dirty="0"/>
              <a:t>, etc. etc. Other cases – the leaders of a local Mosque are in cahoots with terrorists overseas to have family persecuted, their parents have taken a (delusional) girlfriend hostage and are keeping her locked in a secret room at home. A flatmate is practising witchcraft or is a vampire and is going to kill them.</a:t>
            </a:r>
          </a:p>
          <a:p>
            <a:endParaRPr lang="en-GB" dirty="0"/>
          </a:p>
          <a:p>
            <a:r>
              <a:rPr lang="en-GB" dirty="0"/>
              <a:t>Voices generally 3</a:t>
            </a:r>
            <a:r>
              <a:rPr lang="en-GB" baseline="30000" dirty="0"/>
              <a:t>rd</a:t>
            </a:r>
            <a:r>
              <a:rPr lang="en-GB" dirty="0"/>
              <a:t> person – running commentary – not instructions in the 2</a:t>
            </a:r>
            <a:r>
              <a:rPr lang="en-GB" baseline="30000" dirty="0"/>
              <a:t>nd</a:t>
            </a:r>
            <a:r>
              <a:rPr lang="en-GB" dirty="0"/>
              <a:t> person to hurt, injure, etc. They often link up with the delusions.</a:t>
            </a:r>
          </a:p>
          <a:p>
            <a:endParaRPr lang="en-GB" dirty="0"/>
          </a:p>
          <a:p>
            <a:r>
              <a:rPr lang="en-GB" dirty="0"/>
              <a:t>Voice of God confirms that you are Jesus, the djinn provides feedback on the black magic</a:t>
            </a:r>
          </a:p>
          <a:p>
            <a:endParaRPr lang="en-GB" dirty="0"/>
          </a:p>
          <a:p>
            <a:r>
              <a:rPr lang="en-GB" dirty="0"/>
              <a:t>Work colleagues persecuting them.</a:t>
            </a:r>
          </a:p>
          <a:p>
            <a:endParaRPr lang="en-GB" dirty="0"/>
          </a:p>
          <a:p>
            <a:r>
              <a:rPr lang="en-GB" dirty="0"/>
              <a:t>People generally have persecutory ideas about people they don’t like or who they are forced to come into contact with. They often have arguments at work and suspect their friends of lying to them, poisoning them or causing them trouble.</a:t>
            </a:r>
          </a:p>
          <a:p>
            <a:endParaRPr lang="en-GB" dirty="0"/>
          </a:p>
          <a:p>
            <a:r>
              <a:rPr lang="en-GB" dirty="0"/>
              <a:t>The hallucinations are distracting and they have trouble concentrating.</a:t>
            </a:r>
          </a:p>
          <a:p>
            <a:endParaRPr lang="en-GB" dirty="0"/>
          </a:p>
          <a:p>
            <a:r>
              <a:rPr lang="en-GB" dirty="0"/>
              <a:t>Understandably, these people have difficulty concentrating, making friends and working with others. These people soon lose their jobs and lose contact with their circle of friends – they end up at home on their own or – more often – living back with parents in their late 20s or early 30s.</a:t>
            </a:r>
          </a:p>
          <a:p>
            <a:endParaRPr lang="en-GB" dirty="0"/>
          </a:p>
          <a:p>
            <a:r>
              <a:rPr lang="en-GB" dirty="0"/>
              <a:t>The parents are increasingly concerned about them and want to get help – take them to the GP or to A&amp;E – sometimes tricking them to get them there – saying that the mother has a broken leg and then springing an assessment on the affected person.</a:t>
            </a:r>
          </a:p>
          <a:p>
            <a:r>
              <a:rPr lang="en-GB" dirty="0"/>
              <a:t>Clearly they are paranoid and think people are out to get them – they become suspicious of their parents – they are trying to get me locked in a mental hospital – not to help but to have them killed – or silenced.</a:t>
            </a:r>
          </a:p>
          <a:p>
            <a:endParaRPr lang="en-GB" dirty="0"/>
          </a:p>
          <a:p>
            <a:r>
              <a:rPr lang="en-GB" dirty="0"/>
              <a:t>Stories in forensic psychiatry always end badly – the very many patients who recover spontaneously or get better with treatment never come to our attention – we only see the ones which end in disaster.</a:t>
            </a:r>
          </a:p>
          <a:p>
            <a:endParaRPr lang="en-GB" dirty="0"/>
          </a:p>
          <a:p>
            <a:r>
              <a:rPr lang="en-GB" dirty="0"/>
              <a:t>A sad but common results in our patients is that they feel more and more desperate as time goes by and, after losing touch with former colleagues and friends, they end up living with and resenting their parents, feeling more and more anxious about the persecution and using more and more drugs – usually cannabis and alcohol – to try to help them relax. It generally does make them feel more relaxed but also, in the background, increases the paranoia.</a:t>
            </a:r>
          </a:p>
          <a:p>
            <a:endParaRPr lang="en-GB" dirty="0"/>
          </a:p>
          <a:p>
            <a:r>
              <a:rPr lang="en-GB" dirty="0"/>
              <a:t>Don’t want help with mental health because there’s nothing wrong with them – it’s the fact that people are doing mind control or black magic that’s the problem – not their mental health. Sometimes get admitted to hospital – and leave again – and don’t take tablets.</a:t>
            </a:r>
          </a:p>
          <a:p>
            <a:endParaRPr lang="en-GB" dirty="0"/>
          </a:p>
          <a:p>
            <a:r>
              <a:rPr lang="en-GB" dirty="0"/>
              <a:t>Family becomes more concerned and more desperate for help – often ringing doctors, etc.</a:t>
            </a:r>
          </a:p>
          <a:p>
            <a:endParaRPr lang="en-GB" dirty="0"/>
          </a:p>
          <a:p>
            <a:r>
              <a:rPr lang="en-GB" dirty="0"/>
              <a:t>What does the patient think of that? It’s all part of the conspiracy.</a:t>
            </a:r>
          </a:p>
          <a:p>
            <a:endParaRPr lang="en-GB" dirty="0"/>
          </a:p>
        </p:txBody>
      </p:sp>
      <p:sp>
        <p:nvSpPr>
          <p:cNvPr id="4" name="Slide Number Placeholder 3"/>
          <p:cNvSpPr>
            <a:spLocks noGrp="1"/>
          </p:cNvSpPr>
          <p:nvPr>
            <p:ph type="sldNum" sz="quarter" idx="5"/>
          </p:nvPr>
        </p:nvSpPr>
        <p:spPr/>
        <p:txBody>
          <a:bodyPr/>
          <a:lstStyle/>
          <a:p>
            <a:fld id="{E6CDFD4D-12B3-425E-8AB4-2BAD848E8D20}" type="slidenum">
              <a:rPr lang="en-GB" smtClean="0"/>
              <a:t>28</a:t>
            </a:fld>
            <a:endParaRPr lang="en-GB"/>
          </a:p>
        </p:txBody>
      </p:sp>
    </p:spTree>
    <p:extLst>
      <p:ext uri="{BB962C8B-B14F-4D97-AF65-F5344CB8AC3E}">
        <p14:creationId xmlns:p14="http://schemas.microsoft.com/office/powerpoint/2010/main" val="22980384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After some time the psychotic person can reach the end of their tether. They have had enough, their patience has been exhausted and they act – sometimes killing a close family member to prevent a hospital admission, sometimes in a belief that it will stop the black magic/voodoo/voices. Sometimes it’s because they think they’re Jesus and will be reincarnated if they carry out the act.</a:t>
            </a:r>
          </a:p>
          <a:p>
            <a:endParaRPr lang="en-GB" dirty="0"/>
          </a:p>
          <a:p>
            <a:r>
              <a:rPr lang="en-GB" dirty="0"/>
              <a:t>There are a range of reasons and the perpetrator generally feels like they have done the right thing – or necessary thing.</a:t>
            </a:r>
          </a:p>
        </p:txBody>
      </p:sp>
      <p:sp>
        <p:nvSpPr>
          <p:cNvPr id="4" name="Slide Number Placeholder 3"/>
          <p:cNvSpPr>
            <a:spLocks noGrp="1"/>
          </p:cNvSpPr>
          <p:nvPr>
            <p:ph type="sldNum" sz="quarter" idx="5"/>
          </p:nvPr>
        </p:nvSpPr>
        <p:spPr/>
        <p:txBody>
          <a:bodyPr/>
          <a:lstStyle/>
          <a:p>
            <a:fld id="{E6CDFD4D-12B3-425E-8AB4-2BAD848E8D20}" type="slidenum">
              <a:rPr lang="en-GB" smtClean="0"/>
              <a:t>29</a:t>
            </a:fld>
            <a:endParaRPr lang="en-GB"/>
          </a:p>
        </p:txBody>
      </p:sp>
    </p:spTree>
    <p:extLst>
      <p:ext uri="{BB962C8B-B14F-4D97-AF65-F5344CB8AC3E}">
        <p14:creationId xmlns:p14="http://schemas.microsoft.com/office/powerpoint/2010/main" val="22316878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Arrested, charged with murder, interviewed by police then taken to prison to protect the public</a:t>
            </a:r>
          </a:p>
          <a:p>
            <a:r>
              <a:rPr lang="en-GB" dirty="0"/>
              <a:t>Prison MH services are worried – call a forensic psychiatrist</a:t>
            </a:r>
          </a:p>
          <a:p>
            <a:endParaRPr lang="en-GB" dirty="0"/>
          </a:p>
          <a:p>
            <a:r>
              <a:rPr lang="en-GB" dirty="0"/>
              <a:t>I go and see them</a:t>
            </a:r>
          </a:p>
          <a:p>
            <a:r>
              <a:rPr lang="en-GB" dirty="0"/>
              <a:t>Interview – maybe in cell – maybe not! – staying safe</a:t>
            </a:r>
          </a:p>
          <a:p>
            <a:r>
              <a:rPr lang="en-GB" dirty="0"/>
              <a:t>Unwell? I think so – they don’t – transfer to hospital</a:t>
            </a:r>
          </a:p>
        </p:txBody>
      </p:sp>
      <p:sp>
        <p:nvSpPr>
          <p:cNvPr id="4" name="Slide Number Placeholder 3"/>
          <p:cNvSpPr>
            <a:spLocks noGrp="1"/>
          </p:cNvSpPr>
          <p:nvPr>
            <p:ph type="sldNum" sz="quarter" idx="5"/>
          </p:nvPr>
        </p:nvSpPr>
        <p:spPr/>
        <p:txBody>
          <a:bodyPr/>
          <a:lstStyle/>
          <a:p>
            <a:fld id="{E6CDFD4D-12B3-425E-8AB4-2BAD848E8D20}" type="slidenum">
              <a:rPr lang="en-GB" smtClean="0"/>
              <a:t>30</a:t>
            </a:fld>
            <a:endParaRPr lang="en-GB"/>
          </a:p>
        </p:txBody>
      </p:sp>
    </p:spTree>
    <p:extLst>
      <p:ext uri="{BB962C8B-B14F-4D97-AF65-F5344CB8AC3E}">
        <p14:creationId xmlns:p14="http://schemas.microsoft.com/office/powerpoint/2010/main" val="33938886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Hospital</a:t>
            </a:r>
          </a:p>
          <a:p>
            <a:r>
              <a:rPr lang="en-GB" dirty="0"/>
              <a:t>Patients, not prisoners, bedrooms not cells</a:t>
            </a:r>
          </a:p>
          <a:p>
            <a:r>
              <a:rPr lang="en-GB" dirty="0"/>
              <a:t>Big fence</a:t>
            </a:r>
          </a:p>
          <a:p>
            <a:r>
              <a:rPr lang="en-GB" dirty="0"/>
              <a:t>Frank</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CDFD4D-12B3-425E-8AB4-2BAD848E8D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54009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Hospital</a:t>
            </a:r>
          </a:p>
          <a:p>
            <a:r>
              <a:rPr lang="en-GB" dirty="0"/>
              <a:t>Patients, not prisoners, bedrooms not cells</a:t>
            </a:r>
          </a:p>
          <a:p>
            <a:r>
              <a:rPr lang="en-GB" dirty="0"/>
              <a:t>Big fence</a:t>
            </a:r>
          </a:p>
          <a:p>
            <a:r>
              <a:rPr lang="en-GB" dirty="0"/>
              <a:t>Frank</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CDFD4D-12B3-425E-8AB4-2BAD848E8D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43382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C053D29D-C94D-464E-BC3C-D16A4825DB4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28536795-E255-4C2D-91A7-8E31643263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9460" name="Slide Number Placeholder 3">
            <a:extLst>
              <a:ext uri="{FF2B5EF4-FFF2-40B4-BE49-F238E27FC236}">
                <a16:creationId xmlns:a16="http://schemas.microsoft.com/office/drawing/2014/main" id="{C0203AA9-C462-469C-B23C-33ABE8A4A94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01AC219-84D9-4D67-A7D7-0B4F935235A0}" type="slidenum">
              <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D2B5D8FF-FA9A-4EAE-AE4C-6B45E72BC27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418C7076-5501-4979-97DD-FC74E146DC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a:t>Aim for 65-80% occupancy – or effects on the other pathways</a:t>
            </a:r>
          </a:p>
          <a:p>
            <a:pPr marL="171450" indent="-171450" eaLnBrk="1" hangingPunct="1">
              <a:spcBef>
                <a:spcPct val="0"/>
              </a:spcBef>
              <a:buFontTx/>
              <a:buChar char="-"/>
            </a:pPr>
            <a:r>
              <a:rPr lang="en-GB" altLang="en-US" dirty="0"/>
              <a:t>Movement problems – Parkinsonism</a:t>
            </a:r>
          </a:p>
          <a:p>
            <a:pPr marL="171450" indent="-171450" eaLnBrk="1" hangingPunct="1">
              <a:spcBef>
                <a:spcPct val="0"/>
              </a:spcBef>
              <a:buFontTx/>
              <a:buChar char="-"/>
            </a:pPr>
            <a:r>
              <a:rPr lang="en-GB" altLang="en-US" dirty="0"/>
              <a:t>Prolactin elevation</a:t>
            </a:r>
          </a:p>
          <a:p>
            <a:pPr eaLnBrk="1" hangingPunct="1">
              <a:spcBef>
                <a:spcPct val="0"/>
              </a:spcBef>
            </a:pPr>
            <a:endParaRPr lang="en-GB" altLang="en-US" dirty="0"/>
          </a:p>
        </p:txBody>
      </p:sp>
      <p:sp>
        <p:nvSpPr>
          <p:cNvPr id="25604" name="Slide Number Placeholder 3">
            <a:extLst>
              <a:ext uri="{FF2B5EF4-FFF2-40B4-BE49-F238E27FC236}">
                <a16:creationId xmlns:a16="http://schemas.microsoft.com/office/drawing/2014/main" id="{AF9F2CF9-CDAE-4357-9284-A97FF20A4CD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D99760A-216E-452E-8832-D21DA765C771}" type="slidenum">
              <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DA808F88-FD23-4D92-8C9F-DF5D775FB7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61395FAC-37C0-4B35-8DE2-963CE9028AC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Quetiapine should be tds or MR bd (at least)</a:t>
            </a:r>
          </a:p>
        </p:txBody>
      </p:sp>
      <p:sp>
        <p:nvSpPr>
          <p:cNvPr id="27652" name="Slide Number Placeholder 3">
            <a:extLst>
              <a:ext uri="{FF2B5EF4-FFF2-40B4-BE49-F238E27FC236}">
                <a16:creationId xmlns:a16="http://schemas.microsoft.com/office/drawing/2014/main" id="{91AB235C-AB3E-4D08-823B-633F746119A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C79F494-2265-4170-93D1-B048DE51D6C9}" type="slidenum">
              <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Who are you? What stage are you at? What are your interests in this area – or your career intentions?</a:t>
            </a:r>
          </a:p>
          <a:p>
            <a:r>
              <a:rPr lang="en-GB" dirty="0"/>
              <a:t>Any areas to cover or to avoid?</a:t>
            </a:r>
          </a:p>
          <a:p>
            <a:r>
              <a:rPr lang="en-GB" dirty="0"/>
              <a:t>Are there any mental health professionals here? Psychologist(s)?</a:t>
            </a:r>
          </a:p>
        </p:txBody>
      </p:sp>
      <p:sp>
        <p:nvSpPr>
          <p:cNvPr id="4" name="Slide Number Placeholder 3"/>
          <p:cNvSpPr>
            <a:spLocks noGrp="1"/>
          </p:cNvSpPr>
          <p:nvPr>
            <p:ph type="sldNum" sz="quarter" idx="5"/>
          </p:nvPr>
        </p:nvSpPr>
        <p:spPr/>
        <p:txBody>
          <a:bodyPr/>
          <a:lstStyle/>
          <a:p>
            <a:fld id="{E6CDFD4D-12B3-425E-8AB4-2BAD848E8D20}" type="slidenum">
              <a:rPr lang="en-GB" smtClean="0"/>
              <a:t>4</a:t>
            </a:fld>
            <a:endParaRPr lang="en-GB"/>
          </a:p>
        </p:txBody>
      </p:sp>
    </p:spTree>
    <p:extLst>
      <p:ext uri="{BB962C8B-B14F-4D97-AF65-F5344CB8AC3E}">
        <p14:creationId xmlns:p14="http://schemas.microsoft.com/office/powerpoint/2010/main" val="24504207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80% recovery from an individual episode</a:t>
            </a:r>
          </a:p>
        </p:txBody>
      </p:sp>
      <p:sp>
        <p:nvSpPr>
          <p:cNvPr id="4" name="Slide Number Placeholder 3"/>
          <p:cNvSpPr>
            <a:spLocks noGrp="1"/>
          </p:cNvSpPr>
          <p:nvPr>
            <p:ph type="sldNum" sz="quarter" idx="5"/>
          </p:nvPr>
        </p:nvSpPr>
        <p:spPr/>
        <p:txBody>
          <a:bodyPr/>
          <a:lstStyle/>
          <a:p>
            <a:fld id="{E6CDFD4D-12B3-425E-8AB4-2BAD848E8D20}" type="slidenum">
              <a:rPr lang="en-GB" smtClean="0"/>
              <a:t>42</a:t>
            </a:fld>
            <a:endParaRPr lang="en-GB"/>
          </a:p>
        </p:txBody>
      </p:sp>
    </p:spTree>
    <p:extLst>
      <p:ext uri="{BB962C8B-B14F-4D97-AF65-F5344CB8AC3E}">
        <p14:creationId xmlns:p14="http://schemas.microsoft.com/office/powerpoint/2010/main" val="32962444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want a great speaker” – do you know anyone?</a:t>
            </a:r>
          </a:p>
          <a:p>
            <a:r>
              <a:rPr lang="en-GB" dirty="0" err="1"/>
              <a:t>Neuro</a:t>
            </a:r>
            <a:r>
              <a:rPr lang="en-GB" dirty="0"/>
              <a:t> vs psycho – brain vs mind</a:t>
            </a:r>
          </a:p>
          <a:p>
            <a:r>
              <a:rPr lang="en-GB" dirty="0"/>
              <a:t>Neurology vs. Psychiatry </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CDFD4D-12B3-425E-8AB4-2BAD848E8D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98472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Psychology vs psychiatry</a:t>
            </a:r>
          </a:p>
          <a:p>
            <a:endParaRPr lang="en-GB" dirty="0"/>
          </a:p>
          <a:p>
            <a:r>
              <a:rPr lang="en-GB" dirty="0"/>
              <a:t>Different fields but often work closely together – with a range of other MH professionals</a:t>
            </a:r>
          </a:p>
          <a:p>
            <a:endParaRPr lang="en-GB" dirty="0"/>
          </a:p>
          <a:p>
            <a:r>
              <a:rPr lang="en-GB" dirty="0"/>
              <a:t>Psychologists – proper doctors – PhD – academic doctors, not doctors of medicine</a:t>
            </a:r>
          </a:p>
          <a:p>
            <a:r>
              <a:rPr lang="en-GB" dirty="0"/>
              <a:t>Work in a range of fields – sports psychologists, educational psychologists, clinical psychologists, forensic psychologists, etc. etc.</a:t>
            </a:r>
          </a:p>
          <a:p>
            <a:r>
              <a:rPr lang="en-GB" dirty="0"/>
              <a:t>I want to use a racing car analogy to explain the difference</a:t>
            </a:r>
          </a:p>
          <a:p>
            <a:r>
              <a:rPr lang="en-GB" dirty="0"/>
              <a:t>Work to assess/test/understand people and usually to help them with a problem of some sort</a:t>
            </a:r>
          </a:p>
          <a:p>
            <a:r>
              <a:rPr lang="en-GB" dirty="0"/>
              <a:t>Educational psychology at Eton – high performance – maybe spoiler adjusted, tyres replaced, broken steering wheel, how fast to take the bends, tactics – how to win the race – don’t drink/use drugs – as well as issues that could lead to something disastrous if not treated – puncture – blowout</a:t>
            </a:r>
          </a:p>
          <a:p>
            <a:r>
              <a:rPr lang="en-GB" dirty="0"/>
              <a:t>Important, significant impact on performance, preventing serious accidents/illnesses – difference between winning the race and losing your life</a:t>
            </a:r>
          </a:p>
          <a:p>
            <a:endParaRPr lang="en-GB" dirty="0"/>
          </a:p>
        </p:txBody>
      </p:sp>
      <p:sp>
        <p:nvSpPr>
          <p:cNvPr id="4" name="Slide Number Placeholder 3"/>
          <p:cNvSpPr>
            <a:spLocks noGrp="1"/>
          </p:cNvSpPr>
          <p:nvPr>
            <p:ph type="sldNum" sz="quarter" idx="5"/>
          </p:nvPr>
        </p:nvSpPr>
        <p:spPr/>
        <p:txBody>
          <a:bodyPr/>
          <a:lstStyle/>
          <a:p>
            <a:fld id="{E6CDFD4D-12B3-425E-8AB4-2BAD848E8D20}" type="slidenum">
              <a:rPr lang="en-GB" smtClean="0"/>
              <a:t>47</a:t>
            </a:fld>
            <a:endParaRPr lang="en-GB"/>
          </a:p>
        </p:txBody>
      </p:sp>
    </p:spTree>
    <p:extLst>
      <p:ext uri="{BB962C8B-B14F-4D97-AF65-F5344CB8AC3E}">
        <p14:creationId xmlns:p14="http://schemas.microsoft.com/office/powerpoint/2010/main" val="35805574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Forensic Psychiatry</a:t>
            </a:r>
          </a:p>
          <a:p>
            <a:endParaRPr lang="en-GB" dirty="0"/>
          </a:p>
          <a:p>
            <a:r>
              <a:rPr lang="en-GB" dirty="0"/>
              <a:t>It’s all gone wrong – maybe because you didn’t work properly with the psychologist (or the NHS didn’t provide you with one)</a:t>
            </a:r>
          </a:p>
          <a:p>
            <a:r>
              <a:rPr lang="en-GB" dirty="0"/>
              <a:t>Spoiler adjustment, a rest, new tyres don’t do the job here</a:t>
            </a:r>
          </a:p>
          <a:p>
            <a:r>
              <a:rPr lang="en-GB" dirty="0"/>
              <a:t>Someone needs to put the fire out, the car needs to be taken away for a long time, taken to pieces and put back together again</a:t>
            </a:r>
          </a:p>
          <a:p>
            <a:endParaRPr lang="en-GB" dirty="0"/>
          </a:p>
          <a:p>
            <a:r>
              <a:rPr lang="en-GB" dirty="0"/>
              <a:t>Analogy breaks down – we scrap cars if too badly damaged but we don’t scrap people – no matter how badly damaged they are, even if they’re not going to be racing again any time soon. This is often the case with patients in forensic psychiatry. It’s not about getting back to high powered jobs, it’s about keeping the patient alive – and other people alive.</a:t>
            </a:r>
          </a:p>
        </p:txBody>
      </p:sp>
      <p:sp>
        <p:nvSpPr>
          <p:cNvPr id="4" name="Slide Number Placeholder 3"/>
          <p:cNvSpPr>
            <a:spLocks noGrp="1"/>
          </p:cNvSpPr>
          <p:nvPr>
            <p:ph type="sldNum" sz="quarter" idx="5"/>
          </p:nvPr>
        </p:nvSpPr>
        <p:spPr/>
        <p:txBody>
          <a:bodyPr/>
          <a:lstStyle/>
          <a:p>
            <a:fld id="{E6CDFD4D-12B3-425E-8AB4-2BAD848E8D20}" type="slidenum">
              <a:rPr lang="en-GB" smtClean="0"/>
              <a:t>48</a:t>
            </a:fld>
            <a:endParaRPr lang="en-GB"/>
          </a:p>
        </p:txBody>
      </p:sp>
    </p:spTree>
    <p:extLst>
      <p:ext uri="{BB962C8B-B14F-4D97-AF65-F5344CB8AC3E}">
        <p14:creationId xmlns:p14="http://schemas.microsoft.com/office/powerpoint/2010/main" val="21041078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Many forensic psychiatrists have qualifications/degrees in both medicine and law</a:t>
            </a:r>
          </a:p>
        </p:txBody>
      </p:sp>
      <p:sp>
        <p:nvSpPr>
          <p:cNvPr id="4" name="Slide Number Placeholder 3"/>
          <p:cNvSpPr>
            <a:spLocks noGrp="1"/>
          </p:cNvSpPr>
          <p:nvPr>
            <p:ph type="sldNum" sz="quarter" idx="5"/>
          </p:nvPr>
        </p:nvSpPr>
        <p:spPr/>
        <p:txBody>
          <a:bodyPr/>
          <a:lstStyle/>
          <a:p>
            <a:fld id="{E6CDFD4D-12B3-425E-8AB4-2BAD848E8D20}" type="slidenum">
              <a:rPr lang="en-GB" smtClean="0"/>
              <a:t>5</a:t>
            </a:fld>
            <a:endParaRPr lang="en-GB"/>
          </a:p>
        </p:txBody>
      </p:sp>
    </p:spTree>
    <p:extLst>
      <p:ext uri="{BB962C8B-B14F-4D97-AF65-F5344CB8AC3E}">
        <p14:creationId xmlns:p14="http://schemas.microsoft.com/office/powerpoint/2010/main" val="347657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NHS Hospital – but secure</a:t>
            </a:r>
          </a:p>
          <a:p>
            <a:r>
              <a:rPr lang="en-GB" dirty="0"/>
              <a:t>Patients, not prisoners, bedrooms not cells</a:t>
            </a:r>
          </a:p>
          <a:p>
            <a:r>
              <a:rPr lang="en-GB" dirty="0"/>
              <a:t>Big fence – 5.2m</a:t>
            </a:r>
          </a:p>
          <a:p>
            <a:r>
              <a:rPr lang="en-GB" dirty="0"/>
              <a:t>Frank</a:t>
            </a:r>
          </a:p>
          <a:p>
            <a:endParaRPr lang="en-GB" dirty="0"/>
          </a:p>
        </p:txBody>
      </p:sp>
      <p:sp>
        <p:nvSpPr>
          <p:cNvPr id="4" name="Slide Number Placeholder 3"/>
          <p:cNvSpPr>
            <a:spLocks noGrp="1"/>
          </p:cNvSpPr>
          <p:nvPr>
            <p:ph type="sldNum" sz="quarter" idx="5"/>
          </p:nvPr>
        </p:nvSpPr>
        <p:spPr/>
        <p:txBody>
          <a:bodyPr/>
          <a:lstStyle/>
          <a:p>
            <a:fld id="{E6CDFD4D-12B3-425E-8AB4-2BAD848E8D20}" type="slidenum">
              <a:rPr lang="en-GB" smtClean="0"/>
              <a:t>6</a:t>
            </a:fld>
            <a:endParaRPr lang="en-GB"/>
          </a:p>
        </p:txBody>
      </p:sp>
    </p:spTree>
    <p:extLst>
      <p:ext uri="{BB962C8B-B14F-4D97-AF65-F5344CB8AC3E}">
        <p14:creationId xmlns:p14="http://schemas.microsoft.com/office/powerpoint/2010/main" val="3270861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Arnold Lodge on Google maps</a:t>
            </a:r>
          </a:p>
        </p:txBody>
      </p:sp>
      <p:sp>
        <p:nvSpPr>
          <p:cNvPr id="4" name="Slide Number Placeholder 3"/>
          <p:cNvSpPr>
            <a:spLocks noGrp="1"/>
          </p:cNvSpPr>
          <p:nvPr>
            <p:ph type="sldNum" sz="quarter" idx="5"/>
          </p:nvPr>
        </p:nvSpPr>
        <p:spPr/>
        <p:txBody>
          <a:bodyPr/>
          <a:lstStyle/>
          <a:p>
            <a:fld id="{E6CDFD4D-12B3-425E-8AB4-2BAD848E8D20}" type="slidenum">
              <a:rPr lang="en-GB" smtClean="0"/>
              <a:t>7</a:t>
            </a:fld>
            <a:endParaRPr lang="en-GB"/>
          </a:p>
        </p:txBody>
      </p:sp>
    </p:spTree>
    <p:extLst>
      <p:ext uri="{BB962C8B-B14F-4D97-AF65-F5344CB8AC3E}">
        <p14:creationId xmlns:p14="http://schemas.microsoft.com/office/powerpoint/2010/main" val="276265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Neuro vs psycho – brain vs mind</a:t>
            </a:r>
          </a:p>
          <a:p>
            <a:r>
              <a:rPr lang="en-GB" dirty="0"/>
              <a:t>Neurology vs. Psychiatry </a:t>
            </a:r>
          </a:p>
          <a:p>
            <a:endParaRPr lang="en-GB" dirty="0"/>
          </a:p>
          <a:p>
            <a:endParaRPr lang="en-GB" dirty="0"/>
          </a:p>
        </p:txBody>
      </p:sp>
      <p:sp>
        <p:nvSpPr>
          <p:cNvPr id="4" name="Slide Number Placeholder 3"/>
          <p:cNvSpPr>
            <a:spLocks noGrp="1"/>
          </p:cNvSpPr>
          <p:nvPr>
            <p:ph type="sldNum" sz="quarter" idx="5"/>
          </p:nvPr>
        </p:nvSpPr>
        <p:spPr/>
        <p:txBody>
          <a:bodyPr/>
          <a:lstStyle/>
          <a:p>
            <a:fld id="{E6CDFD4D-12B3-425E-8AB4-2BAD848E8D20}" type="slidenum">
              <a:rPr lang="en-GB" smtClean="0"/>
              <a:t>8</a:t>
            </a:fld>
            <a:endParaRPr lang="en-GB"/>
          </a:p>
        </p:txBody>
      </p:sp>
    </p:spTree>
    <p:extLst>
      <p:ext uri="{BB962C8B-B14F-4D97-AF65-F5344CB8AC3E}">
        <p14:creationId xmlns:p14="http://schemas.microsoft.com/office/powerpoint/2010/main" val="4215659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Psyche – soul or breath of life</a:t>
            </a:r>
          </a:p>
          <a:p>
            <a:r>
              <a:rPr lang="en-GB" dirty="0"/>
              <a:t>Statue of cupid and psyche – 150AD</a:t>
            </a:r>
          </a:p>
        </p:txBody>
      </p:sp>
      <p:sp>
        <p:nvSpPr>
          <p:cNvPr id="4" name="Slide Number Placeholder 3"/>
          <p:cNvSpPr>
            <a:spLocks noGrp="1"/>
          </p:cNvSpPr>
          <p:nvPr>
            <p:ph type="sldNum" sz="quarter" idx="5"/>
          </p:nvPr>
        </p:nvSpPr>
        <p:spPr/>
        <p:txBody>
          <a:bodyPr/>
          <a:lstStyle/>
          <a:p>
            <a:fld id="{E6CDFD4D-12B3-425E-8AB4-2BAD848E8D20}" type="slidenum">
              <a:rPr lang="en-GB" smtClean="0"/>
              <a:t>9</a:t>
            </a:fld>
            <a:endParaRPr lang="en-GB"/>
          </a:p>
        </p:txBody>
      </p:sp>
    </p:spTree>
    <p:extLst>
      <p:ext uri="{BB962C8B-B14F-4D97-AF65-F5344CB8AC3E}">
        <p14:creationId xmlns:p14="http://schemas.microsoft.com/office/powerpoint/2010/main" val="29590083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Wedding banquet of Cupid and Psyche by Raphael</a:t>
            </a:r>
          </a:p>
        </p:txBody>
      </p:sp>
      <p:sp>
        <p:nvSpPr>
          <p:cNvPr id="4" name="Slide Number Placeholder 3"/>
          <p:cNvSpPr>
            <a:spLocks noGrp="1"/>
          </p:cNvSpPr>
          <p:nvPr>
            <p:ph type="sldNum" sz="quarter" idx="5"/>
          </p:nvPr>
        </p:nvSpPr>
        <p:spPr/>
        <p:txBody>
          <a:bodyPr/>
          <a:lstStyle/>
          <a:p>
            <a:fld id="{E6CDFD4D-12B3-425E-8AB4-2BAD848E8D20}" type="slidenum">
              <a:rPr lang="en-GB" smtClean="0"/>
              <a:t>10</a:t>
            </a:fld>
            <a:endParaRPr lang="en-GB"/>
          </a:p>
        </p:txBody>
      </p:sp>
    </p:spTree>
    <p:extLst>
      <p:ext uri="{BB962C8B-B14F-4D97-AF65-F5344CB8AC3E}">
        <p14:creationId xmlns:p14="http://schemas.microsoft.com/office/powerpoint/2010/main" val="1427648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E2109-0124-41B5-B29C-E57CF7B2D0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FBF358F-E64A-4364-9075-FF77516091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21B5245-F4C7-4366-927F-5B866CE3A8AE}"/>
              </a:ext>
            </a:extLst>
          </p:cNvPr>
          <p:cNvSpPr>
            <a:spLocks noGrp="1"/>
          </p:cNvSpPr>
          <p:nvPr>
            <p:ph type="dt" sz="half" idx="10"/>
          </p:nvPr>
        </p:nvSpPr>
        <p:spPr/>
        <p:txBody>
          <a:bodyPr/>
          <a:lstStyle/>
          <a:p>
            <a:fld id="{BD261047-FA13-4E92-9E95-1D095A5DC875}" type="datetimeFigureOut">
              <a:rPr lang="en-GB" smtClean="0"/>
              <a:t>14/01/2020</a:t>
            </a:fld>
            <a:endParaRPr lang="en-GB"/>
          </a:p>
        </p:txBody>
      </p:sp>
      <p:sp>
        <p:nvSpPr>
          <p:cNvPr id="5" name="Footer Placeholder 4">
            <a:extLst>
              <a:ext uri="{FF2B5EF4-FFF2-40B4-BE49-F238E27FC236}">
                <a16:creationId xmlns:a16="http://schemas.microsoft.com/office/drawing/2014/main" id="{7A78247B-8EA8-4E34-93C1-3865CB3A31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D78631-78A2-49A3-A7E3-23EAA97854AE}"/>
              </a:ext>
            </a:extLst>
          </p:cNvPr>
          <p:cNvSpPr>
            <a:spLocks noGrp="1"/>
          </p:cNvSpPr>
          <p:nvPr>
            <p:ph type="sldNum" sz="quarter" idx="12"/>
          </p:nvPr>
        </p:nvSpPr>
        <p:spPr/>
        <p:txBody>
          <a:bodyPr/>
          <a:lstStyle/>
          <a:p>
            <a:fld id="{A8C2A693-BA76-4DFE-B1A2-F6FFEB8CD270}" type="slidenum">
              <a:rPr lang="en-GB" smtClean="0"/>
              <a:t>‹#›</a:t>
            </a:fld>
            <a:endParaRPr lang="en-GB"/>
          </a:p>
        </p:txBody>
      </p:sp>
    </p:spTree>
    <p:extLst>
      <p:ext uri="{BB962C8B-B14F-4D97-AF65-F5344CB8AC3E}">
        <p14:creationId xmlns:p14="http://schemas.microsoft.com/office/powerpoint/2010/main" val="210386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F3A87-B3EB-4707-BE4D-B8DC23C0A55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685F4C3-54C9-490B-9F5B-936957C93CC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245C796-51C6-4F29-BC86-00FC659FA8E6}"/>
              </a:ext>
            </a:extLst>
          </p:cNvPr>
          <p:cNvSpPr>
            <a:spLocks noGrp="1"/>
          </p:cNvSpPr>
          <p:nvPr>
            <p:ph type="dt" sz="half" idx="10"/>
          </p:nvPr>
        </p:nvSpPr>
        <p:spPr/>
        <p:txBody>
          <a:bodyPr/>
          <a:lstStyle/>
          <a:p>
            <a:fld id="{BD261047-FA13-4E92-9E95-1D095A5DC875}" type="datetimeFigureOut">
              <a:rPr lang="en-GB" smtClean="0"/>
              <a:t>14/01/2020</a:t>
            </a:fld>
            <a:endParaRPr lang="en-GB"/>
          </a:p>
        </p:txBody>
      </p:sp>
      <p:sp>
        <p:nvSpPr>
          <p:cNvPr id="5" name="Footer Placeholder 4">
            <a:extLst>
              <a:ext uri="{FF2B5EF4-FFF2-40B4-BE49-F238E27FC236}">
                <a16:creationId xmlns:a16="http://schemas.microsoft.com/office/drawing/2014/main" id="{83C79F5E-22A6-450E-9067-DD115BE7202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554B5F-7560-4E27-A46F-03ED3EC02FD0}"/>
              </a:ext>
            </a:extLst>
          </p:cNvPr>
          <p:cNvSpPr>
            <a:spLocks noGrp="1"/>
          </p:cNvSpPr>
          <p:nvPr>
            <p:ph type="sldNum" sz="quarter" idx="12"/>
          </p:nvPr>
        </p:nvSpPr>
        <p:spPr/>
        <p:txBody>
          <a:bodyPr/>
          <a:lstStyle/>
          <a:p>
            <a:fld id="{A8C2A693-BA76-4DFE-B1A2-F6FFEB8CD270}" type="slidenum">
              <a:rPr lang="en-GB" smtClean="0"/>
              <a:t>‹#›</a:t>
            </a:fld>
            <a:endParaRPr lang="en-GB"/>
          </a:p>
        </p:txBody>
      </p:sp>
    </p:spTree>
    <p:extLst>
      <p:ext uri="{BB962C8B-B14F-4D97-AF65-F5344CB8AC3E}">
        <p14:creationId xmlns:p14="http://schemas.microsoft.com/office/powerpoint/2010/main" val="4074848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99721C-7A2F-42FF-8486-E8A36A78339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E2A3BC2-577E-4F32-B58E-CCD434E03AB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FFC99E-09A1-41F2-8B7D-603662AFCD25}"/>
              </a:ext>
            </a:extLst>
          </p:cNvPr>
          <p:cNvSpPr>
            <a:spLocks noGrp="1"/>
          </p:cNvSpPr>
          <p:nvPr>
            <p:ph type="dt" sz="half" idx="10"/>
          </p:nvPr>
        </p:nvSpPr>
        <p:spPr/>
        <p:txBody>
          <a:bodyPr/>
          <a:lstStyle/>
          <a:p>
            <a:fld id="{BD261047-FA13-4E92-9E95-1D095A5DC875}" type="datetimeFigureOut">
              <a:rPr lang="en-GB" smtClean="0"/>
              <a:t>14/01/2020</a:t>
            </a:fld>
            <a:endParaRPr lang="en-GB"/>
          </a:p>
        </p:txBody>
      </p:sp>
      <p:sp>
        <p:nvSpPr>
          <p:cNvPr id="5" name="Footer Placeholder 4">
            <a:extLst>
              <a:ext uri="{FF2B5EF4-FFF2-40B4-BE49-F238E27FC236}">
                <a16:creationId xmlns:a16="http://schemas.microsoft.com/office/drawing/2014/main" id="{BBA05CB4-AF01-42E4-A804-3A3986A6D1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CF9DBE-91F5-41E8-868E-74810B7A92C1}"/>
              </a:ext>
            </a:extLst>
          </p:cNvPr>
          <p:cNvSpPr>
            <a:spLocks noGrp="1"/>
          </p:cNvSpPr>
          <p:nvPr>
            <p:ph type="sldNum" sz="quarter" idx="12"/>
          </p:nvPr>
        </p:nvSpPr>
        <p:spPr/>
        <p:txBody>
          <a:bodyPr/>
          <a:lstStyle/>
          <a:p>
            <a:fld id="{A8C2A693-BA76-4DFE-B1A2-F6FFEB8CD270}" type="slidenum">
              <a:rPr lang="en-GB" smtClean="0"/>
              <a:t>‹#›</a:t>
            </a:fld>
            <a:endParaRPr lang="en-GB"/>
          </a:p>
        </p:txBody>
      </p:sp>
    </p:spTree>
    <p:extLst>
      <p:ext uri="{BB962C8B-B14F-4D97-AF65-F5344CB8AC3E}">
        <p14:creationId xmlns:p14="http://schemas.microsoft.com/office/powerpoint/2010/main" val="933895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BD7313C-CD98-4A95-B737-6E922EA3F2C5}"/>
              </a:ext>
            </a:extLst>
          </p:cNvPr>
          <p:cNvSpPr>
            <a:spLocks noGrp="1"/>
          </p:cNvSpPr>
          <p:nvPr>
            <p:ph type="dt" sz="half" idx="10"/>
          </p:nvPr>
        </p:nvSpPr>
        <p:spPr/>
        <p:txBody>
          <a:bodyPr/>
          <a:lstStyle>
            <a:lvl1pPr>
              <a:defRPr/>
            </a:lvl1pPr>
          </a:lstStyle>
          <a:p>
            <a:pPr>
              <a:defRPr/>
            </a:pPr>
            <a:fld id="{2060985C-6817-4CB0-92C7-03EA61124FCC}" type="datetimeFigureOut">
              <a:rPr lang="en-GB"/>
              <a:pPr>
                <a:defRPr/>
              </a:pPr>
              <a:t>14/01/2020</a:t>
            </a:fld>
            <a:endParaRPr lang="en-GB"/>
          </a:p>
        </p:txBody>
      </p:sp>
      <p:sp>
        <p:nvSpPr>
          <p:cNvPr id="5" name="Footer Placeholder 4">
            <a:extLst>
              <a:ext uri="{FF2B5EF4-FFF2-40B4-BE49-F238E27FC236}">
                <a16:creationId xmlns:a16="http://schemas.microsoft.com/office/drawing/2014/main" id="{C25CCE2A-C7E9-482A-90C4-CA20ACCDEC3D}"/>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5D24CB1-405D-4818-AB1E-1919794B7234}"/>
              </a:ext>
            </a:extLst>
          </p:cNvPr>
          <p:cNvSpPr>
            <a:spLocks noGrp="1"/>
          </p:cNvSpPr>
          <p:nvPr>
            <p:ph type="sldNum" sz="quarter" idx="12"/>
          </p:nvPr>
        </p:nvSpPr>
        <p:spPr/>
        <p:txBody>
          <a:bodyPr/>
          <a:lstStyle>
            <a:lvl1pPr>
              <a:defRPr/>
            </a:lvl1pPr>
          </a:lstStyle>
          <a:p>
            <a:pPr>
              <a:defRPr/>
            </a:pPr>
            <a:fld id="{4AC6D66D-5C41-405C-8AA6-35317B0BE1DA}" type="slidenum">
              <a:rPr lang="en-GB" altLang="en-US"/>
              <a:pPr>
                <a:defRPr/>
              </a:pPr>
              <a:t>‹#›</a:t>
            </a:fld>
            <a:endParaRPr lang="en-GB" altLang="en-US"/>
          </a:p>
        </p:txBody>
      </p:sp>
    </p:spTree>
    <p:extLst>
      <p:ext uri="{BB962C8B-B14F-4D97-AF65-F5344CB8AC3E}">
        <p14:creationId xmlns:p14="http://schemas.microsoft.com/office/powerpoint/2010/main" val="35864076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D02CC5E-12EC-4B10-BB1B-120345A3A710}"/>
              </a:ext>
            </a:extLst>
          </p:cNvPr>
          <p:cNvSpPr>
            <a:spLocks noGrp="1"/>
          </p:cNvSpPr>
          <p:nvPr>
            <p:ph type="dt" sz="half" idx="10"/>
          </p:nvPr>
        </p:nvSpPr>
        <p:spPr/>
        <p:txBody>
          <a:bodyPr/>
          <a:lstStyle>
            <a:lvl1pPr>
              <a:defRPr/>
            </a:lvl1pPr>
          </a:lstStyle>
          <a:p>
            <a:pPr>
              <a:defRPr/>
            </a:pPr>
            <a:fld id="{B12B0780-D934-4E05-9E10-376FC794548E}" type="datetimeFigureOut">
              <a:rPr lang="en-GB"/>
              <a:pPr>
                <a:defRPr/>
              </a:pPr>
              <a:t>14/01/2020</a:t>
            </a:fld>
            <a:endParaRPr lang="en-GB"/>
          </a:p>
        </p:txBody>
      </p:sp>
      <p:sp>
        <p:nvSpPr>
          <p:cNvPr id="5" name="Footer Placeholder 4">
            <a:extLst>
              <a:ext uri="{FF2B5EF4-FFF2-40B4-BE49-F238E27FC236}">
                <a16:creationId xmlns:a16="http://schemas.microsoft.com/office/drawing/2014/main" id="{6403D869-0E6B-40E4-9EF4-4546839CD1CE}"/>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2F3DC14-1A25-420E-A5F9-6F184D7EA2F3}"/>
              </a:ext>
            </a:extLst>
          </p:cNvPr>
          <p:cNvSpPr>
            <a:spLocks noGrp="1"/>
          </p:cNvSpPr>
          <p:nvPr>
            <p:ph type="sldNum" sz="quarter" idx="12"/>
          </p:nvPr>
        </p:nvSpPr>
        <p:spPr/>
        <p:txBody>
          <a:bodyPr/>
          <a:lstStyle>
            <a:lvl1pPr>
              <a:defRPr/>
            </a:lvl1pPr>
          </a:lstStyle>
          <a:p>
            <a:pPr>
              <a:defRPr/>
            </a:pPr>
            <a:fld id="{0BF0B780-B1CE-48ED-A57C-F295291ADF4C}" type="slidenum">
              <a:rPr lang="en-GB" altLang="en-US"/>
              <a:pPr>
                <a:defRPr/>
              </a:pPr>
              <a:t>‹#›</a:t>
            </a:fld>
            <a:endParaRPr lang="en-GB" altLang="en-US"/>
          </a:p>
        </p:txBody>
      </p:sp>
    </p:spTree>
    <p:extLst>
      <p:ext uri="{BB962C8B-B14F-4D97-AF65-F5344CB8AC3E}">
        <p14:creationId xmlns:p14="http://schemas.microsoft.com/office/powerpoint/2010/main" val="3864372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00BE557-FCDD-453A-B072-1EDC621FC9CA}"/>
              </a:ext>
            </a:extLst>
          </p:cNvPr>
          <p:cNvSpPr>
            <a:spLocks noGrp="1"/>
          </p:cNvSpPr>
          <p:nvPr>
            <p:ph type="dt" sz="half" idx="10"/>
          </p:nvPr>
        </p:nvSpPr>
        <p:spPr/>
        <p:txBody>
          <a:bodyPr/>
          <a:lstStyle>
            <a:lvl1pPr>
              <a:defRPr/>
            </a:lvl1pPr>
          </a:lstStyle>
          <a:p>
            <a:pPr>
              <a:defRPr/>
            </a:pPr>
            <a:fld id="{132650C7-DCF7-4BD0-B300-355FA4002CC5}" type="datetimeFigureOut">
              <a:rPr lang="en-GB"/>
              <a:pPr>
                <a:defRPr/>
              </a:pPr>
              <a:t>14/01/2020</a:t>
            </a:fld>
            <a:endParaRPr lang="en-GB"/>
          </a:p>
        </p:txBody>
      </p:sp>
      <p:sp>
        <p:nvSpPr>
          <p:cNvPr id="5" name="Footer Placeholder 4">
            <a:extLst>
              <a:ext uri="{FF2B5EF4-FFF2-40B4-BE49-F238E27FC236}">
                <a16:creationId xmlns:a16="http://schemas.microsoft.com/office/drawing/2014/main" id="{F52C6F0F-6B7E-4F84-A712-38B8BF2CC264}"/>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1525F7F-3EEC-4B23-8C7B-7B733B86DDD4}"/>
              </a:ext>
            </a:extLst>
          </p:cNvPr>
          <p:cNvSpPr>
            <a:spLocks noGrp="1"/>
          </p:cNvSpPr>
          <p:nvPr>
            <p:ph type="sldNum" sz="quarter" idx="12"/>
          </p:nvPr>
        </p:nvSpPr>
        <p:spPr/>
        <p:txBody>
          <a:bodyPr/>
          <a:lstStyle>
            <a:lvl1pPr>
              <a:defRPr/>
            </a:lvl1pPr>
          </a:lstStyle>
          <a:p>
            <a:pPr>
              <a:defRPr/>
            </a:pPr>
            <a:fld id="{91A00F78-5D8A-4FF2-A6C0-3216294D7D71}" type="slidenum">
              <a:rPr lang="en-GB" altLang="en-US"/>
              <a:pPr>
                <a:defRPr/>
              </a:pPr>
              <a:t>‹#›</a:t>
            </a:fld>
            <a:endParaRPr lang="en-GB" altLang="en-US"/>
          </a:p>
        </p:txBody>
      </p:sp>
    </p:spTree>
    <p:extLst>
      <p:ext uri="{BB962C8B-B14F-4D97-AF65-F5344CB8AC3E}">
        <p14:creationId xmlns:p14="http://schemas.microsoft.com/office/powerpoint/2010/main" val="3996101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4C39FE0A-2E31-430C-8C9D-A6367BB48FD0}"/>
              </a:ext>
            </a:extLst>
          </p:cNvPr>
          <p:cNvSpPr>
            <a:spLocks noGrp="1"/>
          </p:cNvSpPr>
          <p:nvPr>
            <p:ph type="dt" sz="half" idx="10"/>
          </p:nvPr>
        </p:nvSpPr>
        <p:spPr/>
        <p:txBody>
          <a:bodyPr/>
          <a:lstStyle>
            <a:lvl1pPr>
              <a:defRPr/>
            </a:lvl1pPr>
          </a:lstStyle>
          <a:p>
            <a:pPr>
              <a:defRPr/>
            </a:pPr>
            <a:fld id="{0B35245C-3C5C-4262-99BB-A23941E92690}" type="datetimeFigureOut">
              <a:rPr lang="en-GB"/>
              <a:pPr>
                <a:defRPr/>
              </a:pPr>
              <a:t>14/01/2020</a:t>
            </a:fld>
            <a:endParaRPr lang="en-GB"/>
          </a:p>
        </p:txBody>
      </p:sp>
      <p:sp>
        <p:nvSpPr>
          <p:cNvPr id="6" name="Footer Placeholder 4">
            <a:extLst>
              <a:ext uri="{FF2B5EF4-FFF2-40B4-BE49-F238E27FC236}">
                <a16:creationId xmlns:a16="http://schemas.microsoft.com/office/drawing/2014/main" id="{8A974BD9-D772-41CF-B76A-E3EC7656E2B3}"/>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20C68006-F1C6-4A9B-BA56-962001DB475A}"/>
              </a:ext>
            </a:extLst>
          </p:cNvPr>
          <p:cNvSpPr>
            <a:spLocks noGrp="1"/>
          </p:cNvSpPr>
          <p:nvPr>
            <p:ph type="sldNum" sz="quarter" idx="12"/>
          </p:nvPr>
        </p:nvSpPr>
        <p:spPr/>
        <p:txBody>
          <a:bodyPr/>
          <a:lstStyle>
            <a:lvl1pPr>
              <a:defRPr/>
            </a:lvl1pPr>
          </a:lstStyle>
          <a:p>
            <a:pPr>
              <a:defRPr/>
            </a:pPr>
            <a:fld id="{943933EB-A4F3-4334-ABA8-2DCD5048D48F}" type="slidenum">
              <a:rPr lang="en-GB" altLang="en-US"/>
              <a:pPr>
                <a:defRPr/>
              </a:pPr>
              <a:t>‹#›</a:t>
            </a:fld>
            <a:endParaRPr lang="en-GB" altLang="en-US"/>
          </a:p>
        </p:txBody>
      </p:sp>
    </p:spTree>
    <p:extLst>
      <p:ext uri="{BB962C8B-B14F-4D97-AF65-F5344CB8AC3E}">
        <p14:creationId xmlns:p14="http://schemas.microsoft.com/office/powerpoint/2010/main" val="39340519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A313EBE4-DC5A-4E9D-AAF6-71CA5EF2672A}"/>
              </a:ext>
            </a:extLst>
          </p:cNvPr>
          <p:cNvSpPr>
            <a:spLocks noGrp="1"/>
          </p:cNvSpPr>
          <p:nvPr>
            <p:ph type="dt" sz="half" idx="10"/>
          </p:nvPr>
        </p:nvSpPr>
        <p:spPr/>
        <p:txBody>
          <a:bodyPr/>
          <a:lstStyle>
            <a:lvl1pPr>
              <a:defRPr/>
            </a:lvl1pPr>
          </a:lstStyle>
          <a:p>
            <a:pPr>
              <a:defRPr/>
            </a:pPr>
            <a:fld id="{2161D6CF-C8A0-44B9-8892-E0D71520172A}" type="datetimeFigureOut">
              <a:rPr lang="en-GB"/>
              <a:pPr>
                <a:defRPr/>
              </a:pPr>
              <a:t>14/01/2020</a:t>
            </a:fld>
            <a:endParaRPr lang="en-GB"/>
          </a:p>
        </p:txBody>
      </p:sp>
      <p:sp>
        <p:nvSpPr>
          <p:cNvPr id="8" name="Footer Placeholder 4">
            <a:extLst>
              <a:ext uri="{FF2B5EF4-FFF2-40B4-BE49-F238E27FC236}">
                <a16:creationId xmlns:a16="http://schemas.microsoft.com/office/drawing/2014/main" id="{B7B90844-1552-4CD0-A43D-B25D30CCC7E2}"/>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3E36ACFF-4928-42A2-8D46-6BC4FD9A755E}"/>
              </a:ext>
            </a:extLst>
          </p:cNvPr>
          <p:cNvSpPr>
            <a:spLocks noGrp="1"/>
          </p:cNvSpPr>
          <p:nvPr>
            <p:ph type="sldNum" sz="quarter" idx="12"/>
          </p:nvPr>
        </p:nvSpPr>
        <p:spPr/>
        <p:txBody>
          <a:bodyPr/>
          <a:lstStyle>
            <a:lvl1pPr>
              <a:defRPr/>
            </a:lvl1pPr>
          </a:lstStyle>
          <a:p>
            <a:pPr>
              <a:defRPr/>
            </a:pPr>
            <a:fld id="{86AF0515-AA25-4D21-BF9F-B2F0CB19EE1A}" type="slidenum">
              <a:rPr lang="en-GB" altLang="en-US"/>
              <a:pPr>
                <a:defRPr/>
              </a:pPr>
              <a:t>‹#›</a:t>
            </a:fld>
            <a:endParaRPr lang="en-GB" altLang="en-US"/>
          </a:p>
        </p:txBody>
      </p:sp>
    </p:spTree>
    <p:extLst>
      <p:ext uri="{BB962C8B-B14F-4D97-AF65-F5344CB8AC3E}">
        <p14:creationId xmlns:p14="http://schemas.microsoft.com/office/powerpoint/2010/main" val="34693753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0B344398-049F-4373-94BC-6F8F4894E27A}"/>
              </a:ext>
            </a:extLst>
          </p:cNvPr>
          <p:cNvSpPr>
            <a:spLocks noGrp="1"/>
          </p:cNvSpPr>
          <p:nvPr>
            <p:ph type="dt" sz="half" idx="10"/>
          </p:nvPr>
        </p:nvSpPr>
        <p:spPr/>
        <p:txBody>
          <a:bodyPr/>
          <a:lstStyle>
            <a:lvl1pPr>
              <a:defRPr/>
            </a:lvl1pPr>
          </a:lstStyle>
          <a:p>
            <a:pPr>
              <a:defRPr/>
            </a:pPr>
            <a:fld id="{892E0760-CF9D-4709-B845-78F998992E94}" type="datetimeFigureOut">
              <a:rPr lang="en-GB"/>
              <a:pPr>
                <a:defRPr/>
              </a:pPr>
              <a:t>14/01/2020</a:t>
            </a:fld>
            <a:endParaRPr lang="en-GB"/>
          </a:p>
        </p:txBody>
      </p:sp>
      <p:sp>
        <p:nvSpPr>
          <p:cNvPr id="4" name="Footer Placeholder 4">
            <a:extLst>
              <a:ext uri="{FF2B5EF4-FFF2-40B4-BE49-F238E27FC236}">
                <a16:creationId xmlns:a16="http://schemas.microsoft.com/office/drawing/2014/main" id="{BC489EE3-EB5B-4D51-A1C4-DACF878EF7BF}"/>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E7AE41B1-2A2B-4A13-B4C7-7A46CF3B9C63}"/>
              </a:ext>
            </a:extLst>
          </p:cNvPr>
          <p:cNvSpPr>
            <a:spLocks noGrp="1"/>
          </p:cNvSpPr>
          <p:nvPr>
            <p:ph type="sldNum" sz="quarter" idx="12"/>
          </p:nvPr>
        </p:nvSpPr>
        <p:spPr/>
        <p:txBody>
          <a:bodyPr/>
          <a:lstStyle>
            <a:lvl1pPr>
              <a:defRPr/>
            </a:lvl1pPr>
          </a:lstStyle>
          <a:p>
            <a:pPr>
              <a:defRPr/>
            </a:pPr>
            <a:fld id="{7A1E9C19-EBB9-468A-9942-8D0BE4E71A0D}" type="slidenum">
              <a:rPr lang="en-GB" altLang="en-US"/>
              <a:pPr>
                <a:defRPr/>
              </a:pPr>
              <a:t>‹#›</a:t>
            </a:fld>
            <a:endParaRPr lang="en-GB" altLang="en-US"/>
          </a:p>
        </p:txBody>
      </p:sp>
    </p:spTree>
    <p:extLst>
      <p:ext uri="{BB962C8B-B14F-4D97-AF65-F5344CB8AC3E}">
        <p14:creationId xmlns:p14="http://schemas.microsoft.com/office/powerpoint/2010/main" val="16319275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49FFF1C-5853-4CA5-8B28-3FED78F19C67}"/>
              </a:ext>
            </a:extLst>
          </p:cNvPr>
          <p:cNvSpPr>
            <a:spLocks noGrp="1"/>
          </p:cNvSpPr>
          <p:nvPr>
            <p:ph type="dt" sz="half" idx="10"/>
          </p:nvPr>
        </p:nvSpPr>
        <p:spPr/>
        <p:txBody>
          <a:bodyPr/>
          <a:lstStyle>
            <a:lvl1pPr>
              <a:defRPr/>
            </a:lvl1pPr>
          </a:lstStyle>
          <a:p>
            <a:pPr>
              <a:defRPr/>
            </a:pPr>
            <a:fld id="{06F6196A-E3F1-4CE0-B471-80C19C72EDF0}" type="datetimeFigureOut">
              <a:rPr lang="en-GB"/>
              <a:pPr>
                <a:defRPr/>
              </a:pPr>
              <a:t>14/01/2020</a:t>
            </a:fld>
            <a:endParaRPr lang="en-GB"/>
          </a:p>
        </p:txBody>
      </p:sp>
      <p:sp>
        <p:nvSpPr>
          <p:cNvPr id="3" name="Footer Placeholder 4">
            <a:extLst>
              <a:ext uri="{FF2B5EF4-FFF2-40B4-BE49-F238E27FC236}">
                <a16:creationId xmlns:a16="http://schemas.microsoft.com/office/drawing/2014/main" id="{E18115A1-82E3-47E2-9BF5-AF4AB3AB2C1C}"/>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C271E895-B8FD-4632-AA3A-D6D88C6D9C1F}"/>
              </a:ext>
            </a:extLst>
          </p:cNvPr>
          <p:cNvSpPr>
            <a:spLocks noGrp="1"/>
          </p:cNvSpPr>
          <p:nvPr>
            <p:ph type="sldNum" sz="quarter" idx="12"/>
          </p:nvPr>
        </p:nvSpPr>
        <p:spPr/>
        <p:txBody>
          <a:bodyPr/>
          <a:lstStyle>
            <a:lvl1pPr>
              <a:defRPr/>
            </a:lvl1pPr>
          </a:lstStyle>
          <a:p>
            <a:pPr>
              <a:defRPr/>
            </a:pPr>
            <a:fld id="{67C6C47A-505C-4062-93A9-7B99F01EE7F5}" type="slidenum">
              <a:rPr lang="en-GB" altLang="en-US"/>
              <a:pPr>
                <a:defRPr/>
              </a:pPr>
              <a:t>‹#›</a:t>
            </a:fld>
            <a:endParaRPr lang="en-GB" altLang="en-US"/>
          </a:p>
        </p:txBody>
      </p:sp>
    </p:spTree>
    <p:extLst>
      <p:ext uri="{BB962C8B-B14F-4D97-AF65-F5344CB8AC3E}">
        <p14:creationId xmlns:p14="http://schemas.microsoft.com/office/powerpoint/2010/main" val="32232540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DBA79EF1-6A1E-41D0-A321-7935DCACFD1F}"/>
              </a:ext>
            </a:extLst>
          </p:cNvPr>
          <p:cNvSpPr>
            <a:spLocks noGrp="1"/>
          </p:cNvSpPr>
          <p:nvPr>
            <p:ph type="dt" sz="half" idx="10"/>
          </p:nvPr>
        </p:nvSpPr>
        <p:spPr/>
        <p:txBody>
          <a:bodyPr/>
          <a:lstStyle>
            <a:lvl1pPr>
              <a:defRPr/>
            </a:lvl1pPr>
          </a:lstStyle>
          <a:p>
            <a:pPr>
              <a:defRPr/>
            </a:pPr>
            <a:fld id="{3C92C67E-2CAB-4007-BE3E-1242AE3FDD5F}" type="datetimeFigureOut">
              <a:rPr lang="en-GB"/>
              <a:pPr>
                <a:defRPr/>
              </a:pPr>
              <a:t>14/01/2020</a:t>
            </a:fld>
            <a:endParaRPr lang="en-GB"/>
          </a:p>
        </p:txBody>
      </p:sp>
      <p:sp>
        <p:nvSpPr>
          <p:cNvPr id="6" name="Footer Placeholder 4">
            <a:extLst>
              <a:ext uri="{FF2B5EF4-FFF2-40B4-BE49-F238E27FC236}">
                <a16:creationId xmlns:a16="http://schemas.microsoft.com/office/drawing/2014/main" id="{FC43843D-480E-4B2C-B052-7B2AE509B130}"/>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06331292-FFC2-4DD6-A68C-33F7574025D9}"/>
              </a:ext>
            </a:extLst>
          </p:cNvPr>
          <p:cNvSpPr>
            <a:spLocks noGrp="1"/>
          </p:cNvSpPr>
          <p:nvPr>
            <p:ph type="sldNum" sz="quarter" idx="12"/>
          </p:nvPr>
        </p:nvSpPr>
        <p:spPr/>
        <p:txBody>
          <a:bodyPr/>
          <a:lstStyle>
            <a:lvl1pPr>
              <a:defRPr/>
            </a:lvl1pPr>
          </a:lstStyle>
          <a:p>
            <a:pPr>
              <a:defRPr/>
            </a:pPr>
            <a:fld id="{BCC3BB4E-7D87-4DF6-86FA-79B36DAB05B4}" type="slidenum">
              <a:rPr lang="en-GB" altLang="en-US"/>
              <a:pPr>
                <a:defRPr/>
              </a:pPr>
              <a:t>‹#›</a:t>
            </a:fld>
            <a:endParaRPr lang="en-GB" altLang="en-US"/>
          </a:p>
        </p:txBody>
      </p:sp>
    </p:spTree>
    <p:extLst>
      <p:ext uri="{BB962C8B-B14F-4D97-AF65-F5344CB8AC3E}">
        <p14:creationId xmlns:p14="http://schemas.microsoft.com/office/powerpoint/2010/main" val="2544598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DF743-4A86-46A6-BF84-69C281DB9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CD93E52-5EA9-4DC2-9440-A8A1559B09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C0C95F-2599-42D6-A458-82D1027EDDC9}"/>
              </a:ext>
            </a:extLst>
          </p:cNvPr>
          <p:cNvSpPr>
            <a:spLocks noGrp="1"/>
          </p:cNvSpPr>
          <p:nvPr>
            <p:ph type="dt" sz="half" idx="10"/>
          </p:nvPr>
        </p:nvSpPr>
        <p:spPr/>
        <p:txBody>
          <a:bodyPr/>
          <a:lstStyle/>
          <a:p>
            <a:fld id="{BD261047-FA13-4E92-9E95-1D095A5DC875}" type="datetimeFigureOut">
              <a:rPr lang="en-GB" smtClean="0"/>
              <a:t>14/01/2020</a:t>
            </a:fld>
            <a:endParaRPr lang="en-GB"/>
          </a:p>
        </p:txBody>
      </p:sp>
      <p:sp>
        <p:nvSpPr>
          <p:cNvPr id="5" name="Footer Placeholder 4">
            <a:extLst>
              <a:ext uri="{FF2B5EF4-FFF2-40B4-BE49-F238E27FC236}">
                <a16:creationId xmlns:a16="http://schemas.microsoft.com/office/drawing/2014/main" id="{57A6888D-65E8-4510-A538-41A7302714A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F4BD1F-AC68-453F-9737-D64EAD2C85D5}"/>
              </a:ext>
            </a:extLst>
          </p:cNvPr>
          <p:cNvSpPr>
            <a:spLocks noGrp="1"/>
          </p:cNvSpPr>
          <p:nvPr>
            <p:ph type="sldNum" sz="quarter" idx="12"/>
          </p:nvPr>
        </p:nvSpPr>
        <p:spPr/>
        <p:txBody>
          <a:bodyPr/>
          <a:lstStyle/>
          <a:p>
            <a:fld id="{A8C2A693-BA76-4DFE-B1A2-F6FFEB8CD270}" type="slidenum">
              <a:rPr lang="en-GB" smtClean="0"/>
              <a:t>‹#›</a:t>
            </a:fld>
            <a:endParaRPr lang="en-GB"/>
          </a:p>
        </p:txBody>
      </p:sp>
    </p:spTree>
    <p:extLst>
      <p:ext uri="{BB962C8B-B14F-4D97-AF65-F5344CB8AC3E}">
        <p14:creationId xmlns:p14="http://schemas.microsoft.com/office/powerpoint/2010/main" val="19533726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A4C6956-867A-4D07-8029-BF87AFB7E35D}"/>
              </a:ext>
            </a:extLst>
          </p:cNvPr>
          <p:cNvSpPr>
            <a:spLocks noGrp="1"/>
          </p:cNvSpPr>
          <p:nvPr>
            <p:ph type="dt" sz="half" idx="10"/>
          </p:nvPr>
        </p:nvSpPr>
        <p:spPr/>
        <p:txBody>
          <a:bodyPr/>
          <a:lstStyle>
            <a:lvl1pPr>
              <a:defRPr/>
            </a:lvl1pPr>
          </a:lstStyle>
          <a:p>
            <a:pPr>
              <a:defRPr/>
            </a:pPr>
            <a:fld id="{9BC60B30-0742-409D-82A9-B0D0A07BC47C}" type="datetimeFigureOut">
              <a:rPr lang="en-GB"/>
              <a:pPr>
                <a:defRPr/>
              </a:pPr>
              <a:t>14/01/2020</a:t>
            </a:fld>
            <a:endParaRPr lang="en-GB"/>
          </a:p>
        </p:txBody>
      </p:sp>
      <p:sp>
        <p:nvSpPr>
          <p:cNvPr id="6" name="Footer Placeholder 4">
            <a:extLst>
              <a:ext uri="{FF2B5EF4-FFF2-40B4-BE49-F238E27FC236}">
                <a16:creationId xmlns:a16="http://schemas.microsoft.com/office/drawing/2014/main" id="{96A712D2-9C59-405A-9892-F9CC138096ED}"/>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63AE95C2-7AD1-428D-A92A-A87FE5AAEEAB}"/>
              </a:ext>
            </a:extLst>
          </p:cNvPr>
          <p:cNvSpPr>
            <a:spLocks noGrp="1"/>
          </p:cNvSpPr>
          <p:nvPr>
            <p:ph type="sldNum" sz="quarter" idx="12"/>
          </p:nvPr>
        </p:nvSpPr>
        <p:spPr/>
        <p:txBody>
          <a:bodyPr/>
          <a:lstStyle>
            <a:lvl1pPr>
              <a:defRPr/>
            </a:lvl1pPr>
          </a:lstStyle>
          <a:p>
            <a:pPr>
              <a:defRPr/>
            </a:pPr>
            <a:fld id="{0F71BA0E-E5ED-4850-90DE-B858F2049C61}" type="slidenum">
              <a:rPr lang="en-GB" altLang="en-US"/>
              <a:pPr>
                <a:defRPr/>
              </a:pPr>
              <a:t>‹#›</a:t>
            </a:fld>
            <a:endParaRPr lang="en-GB" altLang="en-US"/>
          </a:p>
        </p:txBody>
      </p:sp>
    </p:spTree>
    <p:extLst>
      <p:ext uri="{BB962C8B-B14F-4D97-AF65-F5344CB8AC3E}">
        <p14:creationId xmlns:p14="http://schemas.microsoft.com/office/powerpoint/2010/main" val="28118877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279853-88D7-4AB0-A1F2-060F72A2B55F}"/>
              </a:ext>
            </a:extLst>
          </p:cNvPr>
          <p:cNvSpPr>
            <a:spLocks noGrp="1"/>
          </p:cNvSpPr>
          <p:nvPr>
            <p:ph type="dt" sz="half" idx="10"/>
          </p:nvPr>
        </p:nvSpPr>
        <p:spPr/>
        <p:txBody>
          <a:bodyPr/>
          <a:lstStyle>
            <a:lvl1pPr>
              <a:defRPr/>
            </a:lvl1pPr>
          </a:lstStyle>
          <a:p>
            <a:pPr>
              <a:defRPr/>
            </a:pPr>
            <a:fld id="{261C8C48-1F62-4F78-BEA8-0F01B6809B91}" type="datetimeFigureOut">
              <a:rPr lang="en-GB"/>
              <a:pPr>
                <a:defRPr/>
              </a:pPr>
              <a:t>14/01/2020</a:t>
            </a:fld>
            <a:endParaRPr lang="en-GB"/>
          </a:p>
        </p:txBody>
      </p:sp>
      <p:sp>
        <p:nvSpPr>
          <p:cNvPr id="5" name="Footer Placeholder 4">
            <a:extLst>
              <a:ext uri="{FF2B5EF4-FFF2-40B4-BE49-F238E27FC236}">
                <a16:creationId xmlns:a16="http://schemas.microsoft.com/office/drawing/2014/main" id="{D72F8D37-633C-4E74-A185-DDB29A100167}"/>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8EA654C-4E31-4B75-9C45-8D7CEDBC00C7}"/>
              </a:ext>
            </a:extLst>
          </p:cNvPr>
          <p:cNvSpPr>
            <a:spLocks noGrp="1"/>
          </p:cNvSpPr>
          <p:nvPr>
            <p:ph type="sldNum" sz="quarter" idx="12"/>
          </p:nvPr>
        </p:nvSpPr>
        <p:spPr/>
        <p:txBody>
          <a:bodyPr/>
          <a:lstStyle>
            <a:lvl1pPr>
              <a:defRPr/>
            </a:lvl1pPr>
          </a:lstStyle>
          <a:p>
            <a:pPr>
              <a:defRPr/>
            </a:pPr>
            <a:fld id="{9A71CB48-696B-45C3-9229-328817528F0F}" type="slidenum">
              <a:rPr lang="en-GB" altLang="en-US"/>
              <a:pPr>
                <a:defRPr/>
              </a:pPr>
              <a:t>‹#›</a:t>
            </a:fld>
            <a:endParaRPr lang="en-GB" altLang="en-US"/>
          </a:p>
        </p:txBody>
      </p:sp>
    </p:spTree>
    <p:extLst>
      <p:ext uri="{BB962C8B-B14F-4D97-AF65-F5344CB8AC3E}">
        <p14:creationId xmlns:p14="http://schemas.microsoft.com/office/powerpoint/2010/main" val="27464638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4AD03A-820C-4706-AC74-557899348260}"/>
              </a:ext>
            </a:extLst>
          </p:cNvPr>
          <p:cNvSpPr>
            <a:spLocks noGrp="1"/>
          </p:cNvSpPr>
          <p:nvPr>
            <p:ph type="dt" sz="half" idx="10"/>
          </p:nvPr>
        </p:nvSpPr>
        <p:spPr/>
        <p:txBody>
          <a:bodyPr/>
          <a:lstStyle>
            <a:lvl1pPr>
              <a:defRPr/>
            </a:lvl1pPr>
          </a:lstStyle>
          <a:p>
            <a:pPr>
              <a:defRPr/>
            </a:pPr>
            <a:fld id="{B9642F94-8D20-4519-9774-7F0487985FED}" type="datetimeFigureOut">
              <a:rPr lang="en-GB"/>
              <a:pPr>
                <a:defRPr/>
              </a:pPr>
              <a:t>14/01/2020</a:t>
            </a:fld>
            <a:endParaRPr lang="en-GB"/>
          </a:p>
        </p:txBody>
      </p:sp>
      <p:sp>
        <p:nvSpPr>
          <p:cNvPr id="5" name="Footer Placeholder 4">
            <a:extLst>
              <a:ext uri="{FF2B5EF4-FFF2-40B4-BE49-F238E27FC236}">
                <a16:creationId xmlns:a16="http://schemas.microsoft.com/office/drawing/2014/main" id="{0247F2D0-968B-4FB5-A205-4209E043E436}"/>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A0B316F2-F701-43FB-A1FA-A219ACC69AFC}"/>
              </a:ext>
            </a:extLst>
          </p:cNvPr>
          <p:cNvSpPr>
            <a:spLocks noGrp="1"/>
          </p:cNvSpPr>
          <p:nvPr>
            <p:ph type="sldNum" sz="quarter" idx="12"/>
          </p:nvPr>
        </p:nvSpPr>
        <p:spPr/>
        <p:txBody>
          <a:bodyPr/>
          <a:lstStyle>
            <a:lvl1pPr>
              <a:defRPr/>
            </a:lvl1pPr>
          </a:lstStyle>
          <a:p>
            <a:pPr>
              <a:defRPr/>
            </a:pPr>
            <a:fld id="{1E3F579C-BAE6-4DB8-88B5-18E614D0F29C}" type="slidenum">
              <a:rPr lang="en-GB" altLang="en-US"/>
              <a:pPr>
                <a:defRPr/>
              </a:pPr>
              <a:t>‹#›</a:t>
            </a:fld>
            <a:endParaRPr lang="en-GB" altLang="en-US"/>
          </a:p>
        </p:txBody>
      </p:sp>
    </p:spTree>
    <p:extLst>
      <p:ext uri="{BB962C8B-B14F-4D97-AF65-F5344CB8AC3E}">
        <p14:creationId xmlns:p14="http://schemas.microsoft.com/office/powerpoint/2010/main" val="2525053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AE11A-7F70-43B6-83C3-52372F45F7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53270CB-1755-4B56-B7B3-35D729F0C0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49C7CDD-B7BE-45B8-9EF4-3BE1A3F99CB6}"/>
              </a:ext>
            </a:extLst>
          </p:cNvPr>
          <p:cNvSpPr>
            <a:spLocks noGrp="1"/>
          </p:cNvSpPr>
          <p:nvPr>
            <p:ph type="dt" sz="half" idx="10"/>
          </p:nvPr>
        </p:nvSpPr>
        <p:spPr/>
        <p:txBody>
          <a:bodyPr/>
          <a:lstStyle/>
          <a:p>
            <a:fld id="{BD261047-FA13-4E92-9E95-1D095A5DC875}" type="datetimeFigureOut">
              <a:rPr lang="en-GB" smtClean="0"/>
              <a:t>14/01/2020</a:t>
            </a:fld>
            <a:endParaRPr lang="en-GB"/>
          </a:p>
        </p:txBody>
      </p:sp>
      <p:sp>
        <p:nvSpPr>
          <p:cNvPr id="5" name="Footer Placeholder 4">
            <a:extLst>
              <a:ext uri="{FF2B5EF4-FFF2-40B4-BE49-F238E27FC236}">
                <a16:creationId xmlns:a16="http://schemas.microsoft.com/office/drawing/2014/main" id="{81DEDFB5-26E5-43F4-8B2B-9B0444035B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5F425C-F64E-4D21-9272-10A966D64578}"/>
              </a:ext>
            </a:extLst>
          </p:cNvPr>
          <p:cNvSpPr>
            <a:spLocks noGrp="1"/>
          </p:cNvSpPr>
          <p:nvPr>
            <p:ph type="sldNum" sz="quarter" idx="12"/>
          </p:nvPr>
        </p:nvSpPr>
        <p:spPr/>
        <p:txBody>
          <a:bodyPr/>
          <a:lstStyle/>
          <a:p>
            <a:fld id="{A8C2A693-BA76-4DFE-B1A2-F6FFEB8CD270}" type="slidenum">
              <a:rPr lang="en-GB" smtClean="0"/>
              <a:t>‹#›</a:t>
            </a:fld>
            <a:endParaRPr lang="en-GB"/>
          </a:p>
        </p:txBody>
      </p:sp>
    </p:spTree>
    <p:extLst>
      <p:ext uri="{BB962C8B-B14F-4D97-AF65-F5344CB8AC3E}">
        <p14:creationId xmlns:p14="http://schemas.microsoft.com/office/powerpoint/2010/main" val="680668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25120-9BD3-4EDE-A729-EFC7A9CB800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DBA8E5-855A-40E3-995B-DD0E8F3F2D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5560702-F1A1-4C93-8292-D26817905D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5E338BB-136B-4E49-AB5E-B48A510DC040}"/>
              </a:ext>
            </a:extLst>
          </p:cNvPr>
          <p:cNvSpPr>
            <a:spLocks noGrp="1"/>
          </p:cNvSpPr>
          <p:nvPr>
            <p:ph type="dt" sz="half" idx="10"/>
          </p:nvPr>
        </p:nvSpPr>
        <p:spPr/>
        <p:txBody>
          <a:bodyPr/>
          <a:lstStyle/>
          <a:p>
            <a:fld id="{BD261047-FA13-4E92-9E95-1D095A5DC875}" type="datetimeFigureOut">
              <a:rPr lang="en-GB" smtClean="0"/>
              <a:t>14/01/2020</a:t>
            </a:fld>
            <a:endParaRPr lang="en-GB"/>
          </a:p>
        </p:txBody>
      </p:sp>
      <p:sp>
        <p:nvSpPr>
          <p:cNvPr id="6" name="Footer Placeholder 5">
            <a:extLst>
              <a:ext uri="{FF2B5EF4-FFF2-40B4-BE49-F238E27FC236}">
                <a16:creationId xmlns:a16="http://schemas.microsoft.com/office/drawing/2014/main" id="{17AE225A-0EB7-4CF6-9F9E-C949928273A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98A9E23-1504-4276-8F0F-E06A1A27904A}"/>
              </a:ext>
            </a:extLst>
          </p:cNvPr>
          <p:cNvSpPr>
            <a:spLocks noGrp="1"/>
          </p:cNvSpPr>
          <p:nvPr>
            <p:ph type="sldNum" sz="quarter" idx="12"/>
          </p:nvPr>
        </p:nvSpPr>
        <p:spPr/>
        <p:txBody>
          <a:bodyPr/>
          <a:lstStyle/>
          <a:p>
            <a:fld id="{A8C2A693-BA76-4DFE-B1A2-F6FFEB8CD270}" type="slidenum">
              <a:rPr lang="en-GB" smtClean="0"/>
              <a:t>‹#›</a:t>
            </a:fld>
            <a:endParaRPr lang="en-GB"/>
          </a:p>
        </p:txBody>
      </p:sp>
    </p:spTree>
    <p:extLst>
      <p:ext uri="{BB962C8B-B14F-4D97-AF65-F5344CB8AC3E}">
        <p14:creationId xmlns:p14="http://schemas.microsoft.com/office/powerpoint/2010/main" val="3804282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6B3CE-20F9-44A2-BE50-855C234C403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2E0256E-3B97-4753-94F4-8EA6374063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DA104BD-8F70-4CE0-8038-81A7D9DE01C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89910AF-A998-4E4F-B25D-045039F3E7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8A10471-63DB-4CAC-BDD1-BA3DC74017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D4C42A4-49D8-4F69-88F4-4BAAC6AEF3EF}"/>
              </a:ext>
            </a:extLst>
          </p:cNvPr>
          <p:cNvSpPr>
            <a:spLocks noGrp="1"/>
          </p:cNvSpPr>
          <p:nvPr>
            <p:ph type="dt" sz="half" idx="10"/>
          </p:nvPr>
        </p:nvSpPr>
        <p:spPr/>
        <p:txBody>
          <a:bodyPr/>
          <a:lstStyle/>
          <a:p>
            <a:fld id="{BD261047-FA13-4E92-9E95-1D095A5DC875}" type="datetimeFigureOut">
              <a:rPr lang="en-GB" smtClean="0"/>
              <a:t>14/01/2020</a:t>
            </a:fld>
            <a:endParaRPr lang="en-GB"/>
          </a:p>
        </p:txBody>
      </p:sp>
      <p:sp>
        <p:nvSpPr>
          <p:cNvPr id="8" name="Footer Placeholder 7">
            <a:extLst>
              <a:ext uri="{FF2B5EF4-FFF2-40B4-BE49-F238E27FC236}">
                <a16:creationId xmlns:a16="http://schemas.microsoft.com/office/drawing/2014/main" id="{F67255CF-15E6-46A3-9993-943072B3D59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E2B8BF9-3BF5-4129-9372-7FA62227CB6D}"/>
              </a:ext>
            </a:extLst>
          </p:cNvPr>
          <p:cNvSpPr>
            <a:spLocks noGrp="1"/>
          </p:cNvSpPr>
          <p:nvPr>
            <p:ph type="sldNum" sz="quarter" idx="12"/>
          </p:nvPr>
        </p:nvSpPr>
        <p:spPr/>
        <p:txBody>
          <a:bodyPr/>
          <a:lstStyle/>
          <a:p>
            <a:fld id="{A8C2A693-BA76-4DFE-B1A2-F6FFEB8CD270}" type="slidenum">
              <a:rPr lang="en-GB" smtClean="0"/>
              <a:t>‹#›</a:t>
            </a:fld>
            <a:endParaRPr lang="en-GB"/>
          </a:p>
        </p:txBody>
      </p:sp>
    </p:spTree>
    <p:extLst>
      <p:ext uri="{BB962C8B-B14F-4D97-AF65-F5344CB8AC3E}">
        <p14:creationId xmlns:p14="http://schemas.microsoft.com/office/powerpoint/2010/main" val="2585598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5BC32-090E-499C-A7F9-A3D620BF7DA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12F6D78-285B-4926-9E52-BBC7947801FC}"/>
              </a:ext>
            </a:extLst>
          </p:cNvPr>
          <p:cNvSpPr>
            <a:spLocks noGrp="1"/>
          </p:cNvSpPr>
          <p:nvPr>
            <p:ph type="dt" sz="half" idx="10"/>
          </p:nvPr>
        </p:nvSpPr>
        <p:spPr/>
        <p:txBody>
          <a:bodyPr/>
          <a:lstStyle/>
          <a:p>
            <a:fld id="{BD261047-FA13-4E92-9E95-1D095A5DC875}" type="datetimeFigureOut">
              <a:rPr lang="en-GB" smtClean="0"/>
              <a:t>14/01/2020</a:t>
            </a:fld>
            <a:endParaRPr lang="en-GB"/>
          </a:p>
        </p:txBody>
      </p:sp>
      <p:sp>
        <p:nvSpPr>
          <p:cNvPr id="4" name="Footer Placeholder 3">
            <a:extLst>
              <a:ext uri="{FF2B5EF4-FFF2-40B4-BE49-F238E27FC236}">
                <a16:creationId xmlns:a16="http://schemas.microsoft.com/office/drawing/2014/main" id="{084B7B0A-646F-43D5-872F-17E26373553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D7AA077-B32C-405D-A343-5A5A994DC257}"/>
              </a:ext>
            </a:extLst>
          </p:cNvPr>
          <p:cNvSpPr>
            <a:spLocks noGrp="1"/>
          </p:cNvSpPr>
          <p:nvPr>
            <p:ph type="sldNum" sz="quarter" idx="12"/>
          </p:nvPr>
        </p:nvSpPr>
        <p:spPr/>
        <p:txBody>
          <a:bodyPr/>
          <a:lstStyle/>
          <a:p>
            <a:fld id="{A8C2A693-BA76-4DFE-B1A2-F6FFEB8CD270}" type="slidenum">
              <a:rPr lang="en-GB" smtClean="0"/>
              <a:t>‹#›</a:t>
            </a:fld>
            <a:endParaRPr lang="en-GB"/>
          </a:p>
        </p:txBody>
      </p:sp>
    </p:spTree>
    <p:extLst>
      <p:ext uri="{BB962C8B-B14F-4D97-AF65-F5344CB8AC3E}">
        <p14:creationId xmlns:p14="http://schemas.microsoft.com/office/powerpoint/2010/main" val="2748342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5407B2-2F63-487F-A150-5BCC5375BFD7}"/>
              </a:ext>
            </a:extLst>
          </p:cNvPr>
          <p:cNvSpPr>
            <a:spLocks noGrp="1"/>
          </p:cNvSpPr>
          <p:nvPr>
            <p:ph type="dt" sz="half" idx="10"/>
          </p:nvPr>
        </p:nvSpPr>
        <p:spPr/>
        <p:txBody>
          <a:bodyPr/>
          <a:lstStyle/>
          <a:p>
            <a:fld id="{BD261047-FA13-4E92-9E95-1D095A5DC875}" type="datetimeFigureOut">
              <a:rPr lang="en-GB" smtClean="0"/>
              <a:t>14/01/2020</a:t>
            </a:fld>
            <a:endParaRPr lang="en-GB"/>
          </a:p>
        </p:txBody>
      </p:sp>
      <p:sp>
        <p:nvSpPr>
          <p:cNvPr id="3" name="Footer Placeholder 2">
            <a:extLst>
              <a:ext uri="{FF2B5EF4-FFF2-40B4-BE49-F238E27FC236}">
                <a16:creationId xmlns:a16="http://schemas.microsoft.com/office/drawing/2014/main" id="{17EED501-9583-4210-BC28-1A08DC308A3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9B6FFAD-9A21-4564-A76F-92A2BBCD0725}"/>
              </a:ext>
            </a:extLst>
          </p:cNvPr>
          <p:cNvSpPr>
            <a:spLocks noGrp="1"/>
          </p:cNvSpPr>
          <p:nvPr>
            <p:ph type="sldNum" sz="quarter" idx="12"/>
          </p:nvPr>
        </p:nvSpPr>
        <p:spPr/>
        <p:txBody>
          <a:bodyPr/>
          <a:lstStyle/>
          <a:p>
            <a:fld id="{A8C2A693-BA76-4DFE-B1A2-F6FFEB8CD270}" type="slidenum">
              <a:rPr lang="en-GB" smtClean="0"/>
              <a:t>‹#›</a:t>
            </a:fld>
            <a:endParaRPr lang="en-GB"/>
          </a:p>
        </p:txBody>
      </p:sp>
    </p:spTree>
    <p:extLst>
      <p:ext uri="{BB962C8B-B14F-4D97-AF65-F5344CB8AC3E}">
        <p14:creationId xmlns:p14="http://schemas.microsoft.com/office/powerpoint/2010/main" val="3195003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1A6C6-3AB0-4F94-9E6F-3F698635C6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CEF521E-5A75-4902-8476-9B45778F9F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B0EA3CA-5BF2-4139-B2AC-8D3FAAB8B3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5BBF33-0AF4-47FD-83F9-14FAB04E26C5}"/>
              </a:ext>
            </a:extLst>
          </p:cNvPr>
          <p:cNvSpPr>
            <a:spLocks noGrp="1"/>
          </p:cNvSpPr>
          <p:nvPr>
            <p:ph type="dt" sz="half" idx="10"/>
          </p:nvPr>
        </p:nvSpPr>
        <p:spPr/>
        <p:txBody>
          <a:bodyPr/>
          <a:lstStyle/>
          <a:p>
            <a:fld id="{BD261047-FA13-4E92-9E95-1D095A5DC875}" type="datetimeFigureOut">
              <a:rPr lang="en-GB" smtClean="0"/>
              <a:t>14/01/2020</a:t>
            </a:fld>
            <a:endParaRPr lang="en-GB"/>
          </a:p>
        </p:txBody>
      </p:sp>
      <p:sp>
        <p:nvSpPr>
          <p:cNvPr id="6" name="Footer Placeholder 5">
            <a:extLst>
              <a:ext uri="{FF2B5EF4-FFF2-40B4-BE49-F238E27FC236}">
                <a16:creationId xmlns:a16="http://schemas.microsoft.com/office/drawing/2014/main" id="{FB47A62C-C230-44D8-B233-53874AC4079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8251D38-2D19-40F7-BBE2-7F02BE7B1918}"/>
              </a:ext>
            </a:extLst>
          </p:cNvPr>
          <p:cNvSpPr>
            <a:spLocks noGrp="1"/>
          </p:cNvSpPr>
          <p:nvPr>
            <p:ph type="sldNum" sz="quarter" idx="12"/>
          </p:nvPr>
        </p:nvSpPr>
        <p:spPr/>
        <p:txBody>
          <a:bodyPr/>
          <a:lstStyle/>
          <a:p>
            <a:fld id="{A8C2A693-BA76-4DFE-B1A2-F6FFEB8CD270}" type="slidenum">
              <a:rPr lang="en-GB" smtClean="0"/>
              <a:t>‹#›</a:t>
            </a:fld>
            <a:endParaRPr lang="en-GB"/>
          </a:p>
        </p:txBody>
      </p:sp>
    </p:spTree>
    <p:extLst>
      <p:ext uri="{BB962C8B-B14F-4D97-AF65-F5344CB8AC3E}">
        <p14:creationId xmlns:p14="http://schemas.microsoft.com/office/powerpoint/2010/main" val="2559743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02AD6-CC65-4D3C-B585-65FE8201BC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AC1D000-610B-474C-9D44-CE1DE9BF9E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5A40A0E-A4CB-40F7-861E-3853AE721B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9DCB5F-CAE2-4449-BFAD-0A9B27ACEF29}"/>
              </a:ext>
            </a:extLst>
          </p:cNvPr>
          <p:cNvSpPr>
            <a:spLocks noGrp="1"/>
          </p:cNvSpPr>
          <p:nvPr>
            <p:ph type="dt" sz="half" idx="10"/>
          </p:nvPr>
        </p:nvSpPr>
        <p:spPr/>
        <p:txBody>
          <a:bodyPr/>
          <a:lstStyle/>
          <a:p>
            <a:fld id="{BD261047-FA13-4E92-9E95-1D095A5DC875}" type="datetimeFigureOut">
              <a:rPr lang="en-GB" smtClean="0"/>
              <a:t>14/01/2020</a:t>
            </a:fld>
            <a:endParaRPr lang="en-GB"/>
          </a:p>
        </p:txBody>
      </p:sp>
      <p:sp>
        <p:nvSpPr>
          <p:cNvPr id="6" name="Footer Placeholder 5">
            <a:extLst>
              <a:ext uri="{FF2B5EF4-FFF2-40B4-BE49-F238E27FC236}">
                <a16:creationId xmlns:a16="http://schemas.microsoft.com/office/drawing/2014/main" id="{64B293A2-6CA0-4153-90F6-36F5003510B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9B30EF9-7657-476B-A9F0-CBEBFB3EA6C8}"/>
              </a:ext>
            </a:extLst>
          </p:cNvPr>
          <p:cNvSpPr>
            <a:spLocks noGrp="1"/>
          </p:cNvSpPr>
          <p:nvPr>
            <p:ph type="sldNum" sz="quarter" idx="12"/>
          </p:nvPr>
        </p:nvSpPr>
        <p:spPr/>
        <p:txBody>
          <a:bodyPr/>
          <a:lstStyle/>
          <a:p>
            <a:fld id="{A8C2A693-BA76-4DFE-B1A2-F6FFEB8CD270}" type="slidenum">
              <a:rPr lang="en-GB" smtClean="0"/>
              <a:t>‹#›</a:t>
            </a:fld>
            <a:endParaRPr lang="en-GB"/>
          </a:p>
        </p:txBody>
      </p:sp>
    </p:spTree>
    <p:extLst>
      <p:ext uri="{BB962C8B-B14F-4D97-AF65-F5344CB8AC3E}">
        <p14:creationId xmlns:p14="http://schemas.microsoft.com/office/powerpoint/2010/main" val="3662896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2FBC8F-A8F4-475E-9A3E-DB125DC55E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76B39A0-2F39-447C-8ED3-5C028C8256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3B1EB02-5FF1-4783-A22C-6E4AF33C87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261047-FA13-4E92-9E95-1D095A5DC875}" type="datetimeFigureOut">
              <a:rPr lang="en-GB" smtClean="0"/>
              <a:t>14/01/2020</a:t>
            </a:fld>
            <a:endParaRPr lang="en-GB"/>
          </a:p>
        </p:txBody>
      </p:sp>
      <p:sp>
        <p:nvSpPr>
          <p:cNvPr id="5" name="Footer Placeholder 4">
            <a:extLst>
              <a:ext uri="{FF2B5EF4-FFF2-40B4-BE49-F238E27FC236}">
                <a16:creationId xmlns:a16="http://schemas.microsoft.com/office/drawing/2014/main" id="{B121A21D-0FC3-42A0-BAE9-A55ADC78F2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26D5E59-F4FB-49EC-ABF8-113CE8B499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C2A693-BA76-4DFE-B1A2-F6FFEB8CD270}" type="slidenum">
              <a:rPr lang="en-GB" smtClean="0"/>
              <a:t>‹#›</a:t>
            </a:fld>
            <a:endParaRPr lang="en-GB"/>
          </a:p>
        </p:txBody>
      </p:sp>
    </p:spTree>
    <p:extLst>
      <p:ext uri="{BB962C8B-B14F-4D97-AF65-F5344CB8AC3E}">
        <p14:creationId xmlns:p14="http://schemas.microsoft.com/office/powerpoint/2010/main" val="15787970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7D21AB5-8C3F-48B4-871B-54606EE80D07}"/>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1FFB6E27-81CF-4B7F-9637-CBF7ED22DC52}"/>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032B39F2-A466-464D-BDB9-D0A5CA02BD4E}"/>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F3C13A0F-6D78-4EA7-AF5A-70ADD78BE01D}" type="datetimeFigureOut">
              <a:rPr lang="en-GB"/>
              <a:pPr>
                <a:defRPr/>
              </a:pPr>
              <a:t>14/01/2020</a:t>
            </a:fld>
            <a:endParaRPr lang="en-GB"/>
          </a:p>
        </p:txBody>
      </p:sp>
      <p:sp>
        <p:nvSpPr>
          <p:cNvPr id="5" name="Footer Placeholder 4">
            <a:extLst>
              <a:ext uri="{FF2B5EF4-FFF2-40B4-BE49-F238E27FC236}">
                <a16:creationId xmlns:a16="http://schemas.microsoft.com/office/drawing/2014/main" id="{FF6FD271-F911-4B0A-BD2B-F00E7F1F9C8D}"/>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C379A0F8-3DF8-4BFB-9F93-634D4FA22A3F}"/>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417358FF-D9B3-46B4-A376-91A3F568EEA5}" type="slidenum">
              <a:rPr lang="en-GB" altLang="en-US"/>
              <a:pPr>
                <a:defRPr/>
              </a:pPr>
              <a:t>‹#›</a:t>
            </a:fld>
            <a:endParaRPr lang="en-GB" altLang="en-US"/>
          </a:p>
        </p:txBody>
      </p:sp>
    </p:spTree>
    <p:extLst>
      <p:ext uri="{BB962C8B-B14F-4D97-AF65-F5344CB8AC3E}">
        <p14:creationId xmlns:p14="http://schemas.microsoft.com/office/powerpoint/2010/main" val="31736344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2.sv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0"/>
            <a:ext cx="12192001" cy="6858000"/>
          </a:xfrm>
          <a:prstGeom prst="rect">
            <a:avLst/>
          </a:prstGeom>
        </p:spPr>
      </p:pic>
      <p:sp>
        <p:nvSpPr>
          <p:cNvPr id="2" name="Title 1"/>
          <p:cNvSpPr>
            <a:spLocks noGrp="1"/>
          </p:cNvSpPr>
          <p:nvPr>
            <p:ph type="ctrTitle"/>
          </p:nvPr>
        </p:nvSpPr>
        <p:spPr>
          <a:xfrm>
            <a:off x="3048000" y="84452"/>
            <a:ext cx="9144000" cy="3218583"/>
          </a:xfrm>
        </p:spPr>
        <p:txBody>
          <a:bodyPr>
            <a:noAutofit/>
          </a:bodyPr>
          <a:lstStyle/>
          <a:p>
            <a:r>
              <a:rPr lang="en-GB" sz="8000" b="1" dirty="0">
                <a:solidFill>
                  <a:schemeClr val="bg1"/>
                </a:solidFill>
              </a:rPr>
              <a:t>Forensic Psychiatry:</a:t>
            </a:r>
            <a:br>
              <a:rPr lang="en-GB" sz="8000" b="1" dirty="0">
                <a:solidFill>
                  <a:schemeClr val="bg1"/>
                </a:solidFill>
              </a:rPr>
            </a:br>
            <a:r>
              <a:rPr lang="en-GB" sz="8000" b="1" dirty="0">
                <a:solidFill>
                  <a:schemeClr val="bg1"/>
                </a:solidFill>
              </a:rPr>
              <a:t>Madness, Murder and Medicine</a:t>
            </a:r>
          </a:p>
        </p:txBody>
      </p:sp>
      <p:sp>
        <p:nvSpPr>
          <p:cNvPr id="3" name="Subtitle 2"/>
          <p:cNvSpPr>
            <a:spLocks noGrp="1"/>
          </p:cNvSpPr>
          <p:nvPr>
            <p:ph type="subTitle" idx="1"/>
          </p:nvPr>
        </p:nvSpPr>
        <p:spPr>
          <a:xfrm>
            <a:off x="-277331" y="5504346"/>
            <a:ext cx="9144000" cy="1353654"/>
          </a:xfrm>
        </p:spPr>
        <p:txBody>
          <a:bodyPr>
            <a:noAutofit/>
          </a:bodyPr>
          <a:lstStyle/>
          <a:p>
            <a:r>
              <a:rPr lang="en-GB" sz="4000" b="1" dirty="0">
                <a:latin typeface="Calibri Light" panose="020F0302020204030204" pitchFamily="34" charset="0"/>
              </a:rPr>
              <a:t>Dr Nicholas Taylor MB ChB </a:t>
            </a:r>
            <a:r>
              <a:rPr lang="en-GB" sz="4000" b="1" dirty="0" err="1">
                <a:latin typeface="Calibri Light" panose="020F0302020204030204" pitchFamily="34" charset="0"/>
              </a:rPr>
              <a:t>MRCPsych</a:t>
            </a:r>
            <a:r>
              <a:rPr lang="en-GB" sz="4000" b="1" dirty="0">
                <a:latin typeface="Calibri Light" panose="020F0302020204030204" pitchFamily="34" charset="0"/>
              </a:rPr>
              <a:t> LLM</a:t>
            </a:r>
          </a:p>
          <a:p>
            <a:r>
              <a:rPr lang="en-GB" sz="4000" b="1" dirty="0">
                <a:latin typeface="Calibri Light" panose="020F0302020204030204" pitchFamily="34" charset="0"/>
              </a:rPr>
              <a:t>Consultant Forensic Psychiatrist</a:t>
            </a:r>
          </a:p>
        </p:txBody>
      </p:sp>
    </p:spTree>
    <p:extLst>
      <p:ext uri="{BB962C8B-B14F-4D97-AF65-F5344CB8AC3E}">
        <p14:creationId xmlns:p14="http://schemas.microsoft.com/office/powerpoint/2010/main" val="257430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7A0D6-6715-4177-8184-0D2197BE7A7E}"/>
              </a:ext>
            </a:extLst>
          </p:cNvPr>
          <p:cNvSpPr>
            <a:spLocks noGrp="1"/>
          </p:cNvSpPr>
          <p:nvPr>
            <p:ph type="title"/>
          </p:nvPr>
        </p:nvSpPr>
        <p:spPr/>
        <p:txBody>
          <a:bodyPr/>
          <a:lstStyle/>
          <a:p>
            <a:endParaRPr lang="en-GB"/>
          </a:p>
        </p:txBody>
      </p:sp>
      <p:pic>
        <p:nvPicPr>
          <p:cNvPr id="5" name="Content Placeholder 4" descr="A group of people posing for a photo&#10;&#10;Description automatically generated">
            <a:extLst>
              <a:ext uri="{FF2B5EF4-FFF2-40B4-BE49-F238E27FC236}">
                <a16:creationId xmlns:a16="http://schemas.microsoft.com/office/drawing/2014/main" id="{7124D1F6-8817-4B96-81A0-1166ADE68672}"/>
              </a:ext>
            </a:extLst>
          </p:cNvPr>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0" y="-1"/>
            <a:ext cx="12192000" cy="7208869"/>
          </a:xfrm>
        </p:spPr>
      </p:pic>
    </p:spTree>
    <p:extLst>
      <p:ext uri="{BB962C8B-B14F-4D97-AF65-F5344CB8AC3E}">
        <p14:creationId xmlns:p14="http://schemas.microsoft.com/office/powerpoint/2010/main" val="4144985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B4512-1189-43AE-897E-F26DB66CE83E}"/>
              </a:ext>
            </a:extLst>
          </p:cNvPr>
          <p:cNvSpPr>
            <a:spLocks noGrp="1"/>
          </p:cNvSpPr>
          <p:nvPr>
            <p:ph type="title"/>
          </p:nvPr>
        </p:nvSpPr>
        <p:spPr/>
        <p:txBody>
          <a:bodyPr/>
          <a:lstStyle/>
          <a:p>
            <a:endParaRPr lang="en-GB"/>
          </a:p>
        </p:txBody>
      </p:sp>
      <p:pic>
        <p:nvPicPr>
          <p:cNvPr id="5" name="Content Placeholder 4" descr="A picture containing food&#10;&#10;Description automatically generated">
            <a:extLst>
              <a:ext uri="{FF2B5EF4-FFF2-40B4-BE49-F238E27FC236}">
                <a16:creationId xmlns:a16="http://schemas.microsoft.com/office/drawing/2014/main" id="{19DDEB69-4864-4C12-AB96-04F6FBF056A7}"/>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773293" y="-893707"/>
            <a:ext cx="8645413" cy="8645413"/>
          </a:xfrm>
        </p:spPr>
      </p:pic>
    </p:spTree>
    <p:extLst>
      <p:ext uri="{BB962C8B-B14F-4D97-AF65-F5344CB8AC3E}">
        <p14:creationId xmlns:p14="http://schemas.microsoft.com/office/powerpoint/2010/main" val="1392390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sitting, blue, table, water&#10;&#10;Description automatically generated">
            <a:extLst>
              <a:ext uri="{FF2B5EF4-FFF2-40B4-BE49-F238E27FC236}">
                <a16:creationId xmlns:a16="http://schemas.microsoft.com/office/drawing/2014/main" id="{D113BBCC-FE26-4449-AD88-7D3727C84AC0}"/>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0" y="-1780032"/>
            <a:ext cx="12192000" cy="9144000"/>
          </a:xfrm>
        </p:spPr>
      </p:pic>
      <p:sp>
        <p:nvSpPr>
          <p:cNvPr id="2" name="Title 1">
            <a:extLst>
              <a:ext uri="{FF2B5EF4-FFF2-40B4-BE49-F238E27FC236}">
                <a16:creationId xmlns:a16="http://schemas.microsoft.com/office/drawing/2014/main" id="{594F10D3-040B-4F41-9DA7-C638B505C180}"/>
              </a:ext>
            </a:extLst>
          </p:cNvPr>
          <p:cNvSpPr>
            <a:spLocks noGrp="1"/>
          </p:cNvSpPr>
          <p:nvPr>
            <p:ph type="title"/>
          </p:nvPr>
        </p:nvSpPr>
        <p:spPr>
          <a:xfrm>
            <a:off x="838200" y="122056"/>
            <a:ext cx="10515600" cy="1325563"/>
          </a:xfrm>
        </p:spPr>
        <p:txBody>
          <a:bodyPr>
            <a:normAutofit/>
          </a:bodyPr>
          <a:lstStyle/>
          <a:p>
            <a:pPr algn="ctr"/>
            <a:r>
              <a:rPr lang="en-GB" sz="6000" dirty="0">
                <a:solidFill>
                  <a:schemeClr val="bg1"/>
                </a:solidFill>
              </a:rPr>
              <a:t>Madness – Neurosis vs Psychosis</a:t>
            </a:r>
          </a:p>
        </p:txBody>
      </p:sp>
    </p:spTree>
    <p:extLst>
      <p:ext uri="{BB962C8B-B14F-4D97-AF65-F5344CB8AC3E}">
        <p14:creationId xmlns:p14="http://schemas.microsoft.com/office/powerpoint/2010/main" val="666401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71FF7D2-D855-474D-81A3-9A7D68EEDE80}"/>
              </a:ext>
            </a:extLst>
          </p:cNvPr>
          <p:cNvSpPr>
            <a:spLocks noGrp="1"/>
          </p:cNvSpPr>
          <p:nvPr>
            <p:ph type="title"/>
          </p:nvPr>
        </p:nvSpPr>
        <p:spPr>
          <a:xfrm>
            <a:off x="863029" y="1012004"/>
            <a:ext cx="3416158" cy="4795408"/>
          </a:xfrm>
        </p:spPr>
        <p:txBody>
          <a:bodyPr>
            <a:normAutofit/>
          </a:bodyPr>
          <a:lstStyle/>
          <a:p>
            <a:r>
              <a:rPr lang="en-GB">
                <a:solidFill>
                  <a:srgbClr val="FFFFFF"/>
                </a:solidFill>
              </a:rPr>
              <a:t>Neurosis</a:t>
            </a:r>
          </a:p>
        </p:txBody>
      </p:sp>
      <p:graphicFrame>
        <p:nvGraphicFramePr>
          <p:cNvPr id="7" name="Content Placeholder 2">
            <a:extLst>
              <a:ext uri="{FF2B5EF4-FFF2-40B4-BE49-F238E27FC236}">
                <a16:creationId xmlns:a16="http://schemas.microsoft.com/office/drawing/2014/main" id="{6F97A2BD-1A5B-478E-87FF-283EFF232C9F}"/>
              </a:ext>
            </a:extLst>
          </p:cNvPr>
          <p:cNvGraphicFramePr>
            <a:graphicFrameLocks noGrp="1"/>
          </p:cNvGraphicFramePr>
          <p:nvPr>
            <p:ph idx="1"/>
            <p:extLst>
              <p:ext uri="{D42A27DB-BD31-4B8C-83A1-F6EECF244321}">
                <p14:modId xmlns:p14="http://schemas.microsoft.com/office/powerpoint/2010/main" val="1288458790"/>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3241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858676-0971-484C-9117-7A71961A7C03}"/>
              </a:ext>
            </a:extLst>
          </p:cNvPr>
          <p:cNvSpPr>
            <a:spLocks noGrp="1"/>
          </p:cNvSpPr>
          <p:nvPr>
            <p:ph type="title"/>
          </p:nvPr>
        </p:nvSpPr>
        <p:spPr/>
        <p:txBody>
          <a:bodyPr/>
          <a:lstStyle/>
          <a:p>
            <a:r>
              <a:rPr lang="en-GB" dirty="0"/>
              <a:t>Spectrum of neurosis</a:t>
            </a:r>
          </a:p>
        </p:txBody>
      </p:sp>
      <p:sp>
        <p:nvSpPr>
          <p:cNvPr id="5" name="Content Placeholder 4">
            <a:extLst>
              <a:ext uri="{FF2B5EF4-FFF2-40B4-BE49-F238E27FC236}">
                <a16:creationId xmlns:a16="http://schemas.microsoft.com/office/drawing/2014/main" id="{7C02D1F3-5411-4851-A537-7311573F3C6B}"/>
              </a:ext>
            </a:extLst>
          </p:cNvPr>
          <p:cNvSpPr>
            <a:spLocks noGrp="1"/>
          </p:cNvSpPr>
          <p:nvPr>
            <p:ph sz="half" idx="1"/>
          </p:nvPr>
        </p:nvSpPr>
        <p:spPr>
          <a:xfrm>
            <a:off x="2984499" y="1825625"/>
            <a:ext cx="8521701" cy="4667250"/>
          </a:xfrm>
        </p:spPr>
        <p:txBody>
          <a:bodyPr>
            <a:normAutofit/>
          </a:bodyPr>
          <a:lstStyle/>
          <a:p>
            <a:r>
              <a:rPr lang="en-GB" sz="3200" dirty="0"/>
              <a:t>Mental illness – OCD, depression, anxiety, agoraphobia</a:t>
            </a:r>
          </a:p>
          <a:p>
            <a:endParaRPr lang="en-GB" sz="3200" dirty="0"/>
          </a:p>
          <a:p>
            <a:r>
              <a:rPr lang="en-GB" sz="3200" dirty="0"/>
              <a:t>Social anxiety, simple phobias</a:t>
            </a:r>
          </a:p>
          <a:p>
            <a:endParaRPr lang="en-GB" sz="3200" dirty="0"/>
          </a:p>
          <a:p>
            <a:r>
              <a:rPr lang="en-GB" sz="3200" dirty="0"/>
              <a:t>Easily stressed</a:t>
            </a:r>
          </a:p>
          <a:p>
            <a:endParaRPr lang="en-GB" sz="3200" dirty="0"/>
          </a:p>
          <a:p>
            <a:r>
              <a:rPr lang="en-GB" sz="3200" dirty="0"/>
              <a:t>Relaxed and happy</a:t>
            </a:r>
          </a:p>
        </p:txBody>
      </p:sp>
      <p:sp>
        <p:nvSpPr>
          <p:cNvPr id="7" name="Arrow: Right 6">
            <a:extLst>
              <a:ext uri="{FF2B5EF4-FFF2-40B4-BE49-F238E27FC236}">
                <a16:creationId xmlns:a16="http://schemas.microsoft.com/office/drawing/2014/main" id="{B9DB3B1B-D3F5-488F-B8B8-8A6A9FB06A0E}"/>
              </a:ext>
            </a:extLst>
          </p:cNvPr>
          <p:cNvSpPr/>
          <p:nvPr/>
        </p:nvSpPr>
        <p:spPr>
          <a:xfrm rot="16200000">
            <a:off x="-448469" y="2959894"/>
            <a:ext cx="4351338" cy="20828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54223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45DDE-FD6F-4B3D-B295-1F57304AB69C}"/>
              </a:ext>
            </a:extLst>
          </p:cNvPr>
          <p:cNvSpPr>
            <a:spLocks noGrp="1"/>
          </p:cNvSpPr>
          <p:nvPr>
            <p:ph type="title"/>
          </p:nvPr>
        </p:nvSpPr>
        <p:spPr/>
        <p:txBody>
          <a:bodyPr/>
          <a:lstStyle/>
          <a:p>
            <a:endParaRPr lang="en-GB"/>
          </a:p>
        </p:txBody>
      </p:sp>
      <p:pic>
        <p:nvPicPr>
          <p:cNvPr id="5" name="Content Placeholder 4" descr="A close up of text on a black background&#10;&#10;Description automatically generated">
            <a:extLst>
              <a:ext uri="{FF2B5EF4-FFF2-40B4-BE49-F238E27FC236}">
                <a16:creationId xmlns:a16="http://schemas.microsoft.com/office/drawing/2014/main" id="{7A0B60EA-5309-479E-ABE5-D56B42F8FA05}"/>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208344" y="-42982"/>
            <a:ext cx="11353800" cy="6900982"/>
          </a:xfrm>
        </p:spPr>
      </p:pic>
    </p:spTree>
    <p:extLst>
      <p:ext uri="{BB962C8B-B14F-4D97-AF65-F5344CB8AC3E}">
        <p14:creationId xmlns:p14="http://schemas.microsoft.com/office/powerpoint/2010/main" val="2333294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E95D989-81FA-4BAD-9AD5-E46CEDA91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3"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8CE0101-63A9-449A-B373-46F07439887D}"/>
              </a:ext>
            </a:extLst>
          </p:cNvPr>
          <p:cNvSpPr>
            <a:spLocks noGrp="1"/>
          </p:cNvSpPr>
          <p:nvPr>
            <p:ph type="title"/>
          </p:nvPr>
        </p:nvSpPr>
        <p:spPr>
          <a:xfrm>
            <a:off x="838200" y="811161"/>
            <a:ext cx="3335594" cy="5403370"/>
          </a:xfrm>
        </p:spPr>
        <p:txBody>
          <a:bodyPr>
            <a:normAutofit/>
          </a:bodyPr>
          <a:lstStyle/>
          <a:p>
            <a:r>
              <a:rPr lang="en-GB">
                <a:solidFill>
                  <a:srgbClr val="FFFFFF"/>
                </a:solidFill>
              </a:rPr>
              <a:t>Psychosis</a:t>
            </a:r>
          </a:p>
        </p:txBody>
      </p:sp>
      <p:sp>
        <p:nvSpPr>
          <p:cNvPr id="12" name="Rectangle 11">
            <a:extLst>
              <a:ext uri="{FF2B5EF4-FFF2-40B4-BE49-F238E27FC236}">
                <a16:creationId xmlns:a16="http://schemas.microsoft.com/office/drawing/2014/main" id="{156189E5-8A3E-4CFD-B71B-CCD0F8495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3" y="0"/>
            <a:ext cx="142074"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E03B788C-2A4B-4305-85CC-8B57602AA977}"/>
              </a:ext>
            </a:extLst>
          </p:cNvPr>
          <p:cNvGraphicFramePr>
            <a:graphicFrameLocks noGrp="1"/>
          </p:cNvGraphicFramePr>
          <p:nvPr>
            <p:ph idx="1"/>
            <p:extLst>
              <p:ext uri="{D42A27DB-BD31-4B8C-83A1-F6EECF244321}">
                <p14:modId xmlns:p14="http://schemas.microsoft.com/office/powerpoint/2010/main" val="4109054716"/>
              </p:ext>
            </p:extLst>
          </p:nvPr>
        </p:nvGraphicFramePr>
        <p:xfrm>
          <a:off x="5459413" y="642938"/>
          <a:ext cx="6089650"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27581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tree&#10;&#10;Description automatically generated">
            <a:extLst>
              <a:ext uri="{FF2B5EF4-FFF2-40B4-BE49-F238E27FC236}">
                <a16:creationId xmlns:a16="http://schemas.microsoft.com/office/drawing/2014/main" id="{324FDD02-F6AC-45D2-9C12-24190FBA2AC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2245488" y="-3515489"/>
            <a:ext cx="8981955" cy="13472932"/>
          </a:xfrm>
          <a:prstGeom prst="rect">
            <a:avLst/>
          </a:prstGeom>
        </p:spPr>
      </p:pic>
      <p:sp>
        <p:nvSpPr>
          <p:cNvPr id="2" name="Title 1">
            <a:extLst>
              <a:ext uri="{FF2B5EF4-FFF2-40B4-BE49-F238E27FC236}">
                <a16:creationId xmlns:a16="http://schemas.microsoft.com/office/drawing/2014/main" id="{52272A1C-5318-400F-8F33-1B370FFA13F1}"/>
              </a:ext>
            </a:extLst>
          </p:cNvPr>
          <p:cNvSpPr>
            <a:spLocks noGrp="1"/>
          </p:cNvSpPr>
          <p:nvPr>
            <p:ph type="title"/>
          </p:nvPr>
        </p:nvSpPr>
        <p:spPr/>
        <p:txBody>
          <a:bodyPr/>
          <a:lstStyle/>
          <a:p>
            <a:r>
              <a:rPr lang="en-GB" dirty="0">
                <a:solidFill>
                  <a:schemeClr val="bg1"/>
                </a:solidFill>
              </a:rPr>
              <a:t>Hallucinations – disorders of perception</a:t>
            </a:r>
          </a:p>
        </p:txBody>
      </p:sp>
      <p:sp>
        <p:nvSpPr>
          <p:cNvPr id="3" name="Content Placeholder 2">
            <a:extLst>
              <a:ext uri="{FF2B5EF4-FFF2-40B4-BE49-F238E27FC236}">
                <a16:creationId xmlns:a16="http://schemas.microsoft.com/office/drawing/2014/main" id="{7C918698-C9BE-4D33-807C-FE40E3A080D3}"/>
              </a:ext>
            </a:extLst>
          </p:cNvPr>
          <p:cNvSpPr>
            <a:spLocks noGrp="1"/>
          </p:cNvSpPr>
          <p:nvPr>
            <p:ph idx="1"/>
          </p:nvPr>
        </p:nvSpPr>
        <p:spPr/>
        <p:txBody>
          <a:bodyPr>
            <a:normAutofit lnSpcReduction="10000"/>
          </a:bodyPr>
          <a:lstStyle/>
          <a:p>
            <a:r>
              <a:rPr lang="en-GB" sz="4000" dirty="0">
                <a:solidFill>
                  <a:schemeClr val="bg1"/>
                </a:solidFill>
              </a:rPr>
              <a:t>Sensory experiences that are perceived as real but which originate within the mind</a:t>
            </a:r>
          </a:p>
          <a:p>
            <a:pPr lvl="1"/>
            <a:r>
              <a:rPr lang="en-GB" sz="3600" dirty="0">
                <a:solidFill>
                  <a:schemeClr val="bg1"/>
                </a:solidFill>
              </a:rPr>
              <a:t>Auditory</a:t>
            </a:r>
          </a:p>
          <a:p>
            <a:pPr lvl="1"/>
            <a:r>
              <a:rPr lang="en-GB" sz="3600" dirty="0">
                <a:solidFill>
                  <a:schemeClr val="bg1"/>
                </a:solidFill>
              </a:rPr>
              <a:t>Visual – usually organic</a:t>
            </a:r>
          </a:p>
          <a:p>
            <a:pPr lvl="1"/>
            <a:r>
              <a:rPr lang="en-GB" sz="3600" dirty="0">
                <a:solidFill>
                  <a:schemeClr val="bg1"/>
                </a:solidFill>
              </a:rPr>
              <a:t>Haptic hallucinations</a:t>
            </a:r>
          </a:p>
          <a:p>
            <a:pPr lvl="2"/>
            <a:r>
              <a:rPr lang="en-GB" sz="3200" dirty="0">
                <a:solidFill>
                  <a:schemeClr val="bg1"/>
                </a:solidFill>
              </a:rPr>
              <a:t>Tactile</a:t>
            </a:r>
          </a:p>
          <a:p>
            <a:pPr lvl="2"/>
            <a:r>
              <a:rPr lang="en-GB" sz="3200" dirty="0">
                <a:solidFill>
                  <a:schemeClr val="bg1"/>
                </a:solidFill>
              </a:rPr>
              <a:t>Somatic</a:t>
            </a:r>
          </a:p>
          <a:p>
            <a:pPr lvl="1"/>
            <a:r>
              <a:rPr lang="en-GB" sz="3600" dirty="0">
                <a:solidFill>
                  <a:schemeClr val="bg1"/>
                </a:solidFill>
              </a:rPr>
              <a:t>Olfactory</a:t>
            </a:r>
          </a:p>
        </p:txBody>
      </p:sp>
    </p:spTree>
    <p:extLst>
      <p:ext uri="{BB962C8B-B14F-4D97-AF65-F5344CB8AC3E}">
        <p14:creationId xmlns:p14="http://schemas.microsoft.com/office/powerpoint/2010/main" val="31329373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fire, hydrant, red, sitting&#10;&#10;Description automatically generated">
            <a:extLst>
              <a:ext uri="{FF2B5EF4-FFF2-40B4-BE49-F238E27FC236}">
                <a16:creationId xmlns:a16="http://schemas.microsoft.com/office/drawing/2014/main" id="{0CA853C4-B191-4BF8-9444-19FAADBD6E2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1"/>
            <a:ext cx="13299311" cy="10635453"/>
          </a:xfrm>
          <a:prstGeom prst="rect">
            <a:avLst/>
          </a:prstGeom>
        </p:spPr>
      </p:pic>
      <p:sp>
        <p:nvSpPr>
          <p:cNvPr id="2" name="Title 1">
            <a:extLst>
              <a:ext uri="{FF2B5EF4-FFF2-40B4-BE49-F238E27FC236}">
                <a16:creationId xmlns:a16="http://schemas.microsoft.com/office/drawing/2014/main" id="{630330CA-B11B-4737-9B8B-974EBF6E83D7}"/>
              </a:ext>
            </a:extLst>
          </p:cNvPr>
          <p:cNvSpPr>
            <a:spLocks noGrp="1"/>
          </p:cNvSpPr>
          <p:nvPr>
            <p:ph type="title"/>
          </p:nvPr>
        </p:nvSpPr>
        <p:spPr/>
        <p:txBody>
          <a:bodyPr/>
          <a:lstStyle/>
          <a:p>
            <a:r>
              <a:rPr lang="en-GB" dirty="0">
                <a:solidFill>
                  <a:schemeClr val="bg1"/>
                </a:solidFill>
              </a:rPr>
              <a:t>Delusions – disorders of belief</a:t>
            </a:r>
          </a:p>
        </p:txBody>
      </p:sp>
      <p:sp>
        <p:nvSpPr>
          <p:cNvPr id="3" name="Content Placeholder 2">
            <a:extLst>
              <a:ext uri="{FF2B5EF4-FFF2-40B4-BE49-F238E27FC236}">
                <a16:creationId xmlns:a16="http://schemas.microsoft.com/office/drawing/2014/main" id="{D677CF8E-F912-4316-B139-537EB002A681}"/>
              </a:ext>
            </a:extLst>
          </p:cNvPr>
          <p:cNvSpPr>
            <a:spLocks noGrp="1"/>
          </p:cNvSpPr>
          <p:nvPr>
            <p:ph idx="1"/>
          </p:nvPr>
        </p:nvSpPr>
        <p:spPr>
          <a:xfrm>
            <a:off x="838200" y="1825624"/>
            <a:ext cx="10515600" cy="8499475"/>
          </a:xfrm>
        </p:spPr>
        <p:txBody>
          <a:bodyPr/>
          <a:lstStyle/>
          <a:p>
            <a:r>
              <a:rPr lang="en-GB" dirty="0">
                <a:solidFill>
                  <a:schemeClr val="bg1"/>
                </a:solidFill>
              </a:rPr>
              <a:t>A fixed, false belief which persists despite evidence to the contrary and which is not culturally appropriate</a:t>
            </a: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pPr marL="0" indent="0">
              <a:buNone/>
            </a:pPr>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p:txBody>
      </p:sp>
    </p:spTree>
    <p:extLst>
      <p:ext uri="{BB962C8B-B14F-4D97-AF65-F5344CB8AC3E}">
        <p14:creationId xmlns:p14="http://schemas.microsoft.com/office/powerpoint/2010/main" val="25258191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ircuit board&#10;&#10;Description automatically generated">
            <a:extLst>
              <a:ext uri="{FF2B5EF4-FFF2-40B4-BE49-F238E27FC236}">
                <a16:creationId xmlns:a16="http://schemas.microsoft.com/office/drawing/2014/main" id="{FCEA0C0B-45C0-4C7E-93D8-2D45BE5F070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8128000"/>
          </a:xfrm>
          <a:prstGeom prst="rect">
            <a:avLst/>
          </a:prstGeom>
        </p:spPr>
      </p:pic>
      <p:sp>
        <p:nvSpPr>
          <p:cNvPr id="2" name="Title 1">
            <a:extLst>
              <a:ext uri="{FF2B5EF4-FFF2-40B4-BE49-F238E27FC236}">
                <a16:creationId xmlns:a16="http://schemas.microsoft.com/office/drawing/2014/main" id="{6ECAE34D-D0BB-4FB5-A560-8EC8F98B3E8D}"/>
              </a:ext>
            </a:extLst>
          </p:cNvPr>
          <p:cNvSpPr>
            <a:spLocks noGrp="1"/>
          </p:cNvSpPr>
          <p:nvPr>
            <p:ph type="title"/>
          </p:nvPr>
        </p:nvSpPr>
        <p:spPr/>
        <p:txBody>
          <a:bodyPr/>
          <a:lstStyle/>
          <a:p>
            <a:r>
              <a:rPr lang="en-GB" dirty="0">
                <a:solidFill>
                  <a:schemeClr val="bg1"/>
                </a:solidFill>
              </a:rPr>
              <a:t>Thought disorder</a:t>
            </a:r>
          </a:p>
        </p:txBody>
      </p:sp>
      <p:sp>
        <p:nvSpPr>
          <p:cNvPr id="3" name="Content Placeholder 2">
            <a:extLst>
              <a:ext uri="{FF2B5EF4-FFF2-40B4-BE49-F238E27FC236}">
                <a16:creationId xmlns:a16="http://schemas.microsoft.com/office/drawing/2014/main" id="{058865BC-0662-4F2D-ADD0-6F882E2AF410}"/>
              </a:ext>
            </a:extLst>
          </p:cNvPr>
          <p:cNvSpPr>
            <a:spLocks noGrp="1"/>
          </p:cNvSpPr>
          <p:nvPr>
            <p:ph idx="1"/>
          </p:nvPr>
        </p:nvSpPr>
        <p:spPr/>
        <p:txBody>
          <a:bodyPr>
            <a:normAutofit/>
          </a:bodyPr>
          <a:lstStyle/>
          <a:p>
            <a:r>
              <a:rPr lang="en-GB" sz="3200" dirty="0">
                <a:solidFill>
                  <a:schemeClr val="bg1"/>
                </a:solidFill>
              </a:rPr>
              <a:t>Disorders of thought possession</a:t>
            </a:r>
          </a:p>
          <a:p>
            <a:pPr lvl="1"/>
            <a:r>
              <a:rPr lang="en-GB" sz="2800" dirty="0">
                <a:solidFill>
                  <a:schemeClr val="bg1"/>
                </a:solidFill>
              </a:rPr>
              <a:t>Thought withdrawal</a:t>
            </a:r>
          </a:p>
          <a:p>
            <a:pPr lvl="1"/>
            <a:r>
              <a:rPr lang="en-GB" sz="2800" dirty="0">
                <a:solidFill>
                  <a:schemeClr val="bg1"/>
                </a:solidFill>
              </a:rPr>
              <a:t>Thought insertion</a:t>
            </a:r>
          </a:p>
          <a:p>
            <a:pPr lvl="1"/>
            <a:r>
              <a:rPr lang="en-GB" sz="2800" dirty="0">
                <a:solidFill>
                  <a:schemeClr val="bg1"/>
                </a:solidFill>
              </a:rPr>
              <a:t>Thought blocking</a:t>
            </a:r>
          </a:p>
          <a:p>
            <a:r>
              <a:rPr lang="en-GB" sz="3200" dirty="0">
                <a:solidFill>
                  <a:schemeClr val="bg1"/>
                </a:solidFill>
              </a:rPr>
              <a:t>Disorder of the form of thought</a:t>
            </a:r>
          </a:p>
          <a:p>
            <a:pPr lvl="1"/>
            <a:r>
              <a:rPr lang="en-GB" sz="2800" dirty="0">
                <a:solidFill>
                  <a:schemeClr val="bg1"/>
                </a:solidFill>
              </a:rPr>
              <a:t>Knight’s move thinking</a:t>
            </a:r>
          </a:p>
          <a:p>
            <a:pPr lvl="1"/>
            <a:r>
              <a:rPr lang="en-GB" sz="2800" dirty="0">
                <a:solidFill>
                  <a:schemeClr val="bg1"/>
                </a:solidFill>
              </a:rPr>
              <a:t>Over-inclusive thinking</a:t>
            </a:r>
          </a:p>
          <a:p>
            <a:pPr lvl="1"/>
            <a:r>
              <a:rPr lang="en-GB" sz="2800" dirty="0">
                <a:solidFill>
                  <a:schemeClr val="bg1"/>
                </a:solidFill>
              </a:rPr>
              <a:t>Loosening of associations</a:t>
            </a:r>
          </a:p>
          <a:p>
            <a:pPr lvl="1"/>
            <a:r>
              <a:rPr lang="en-GB" sz="2800" dirty="0">
                <a:solidFill>
                  <a:schemeClr val="bg1"/>
                </a:solidFill>
              </a:rPr>
              <a:t>Word salad</a:t>
            </a:r>
          </a:p>
        </p:txBody>
      </p:sp>
    </p:spTree>
    <p:extLst>
      <p:ext uri="{BB962C8B-B14F-4D97-AF65-F5344CB8AC3E}">
        <p14:creationId xmlns:p14="http://schemas.microsoft.com/office/powerpoint/2010/main" val="2768582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large ship in the water&#10;&#10;Description automatically generated">
            <a:extLst>
              <a:ext uri="{FF2B5EF4-FFF2-40B4-BE49-F238E27FC236}">
                <a16:creationId xmlns:a16="http://schemas.microsoft.com/office/drawing/2014/main" id="{83725BDA-100B-42A6-BA09-CC713F137D3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3713" y="0"/>
            <a:ext cx="13555865" cy="6858000"/>
          </a:xfrm>
          <a:prstGeom prst="rect">
            <a:avLst/>
          </a:prstGeom>
        </p:spPr>
      </p:pic>
      <p:sp>
        <p:nvSpPr>
          <p:cNvPr id="67" name="Content Placeholder 2">
            <a:extLst>
              <a:ext uri="{FF2B5EF4-FFF2-40B4-BE49-F238E27FC236}">
                <a16:creationId xmlns:a16="http://schemas.microsoft.com/office/drawing/2014/main" id="{5EC8F09F-F625-4F37-9B9D-8F324E54A1EE}"/>
              </a:ext>
            </a:extLst>
          </p:cNvPr>
          <p:cNvSpPr txBox="1">
            <a:spLocks/>
          </p:cNvSpPr>
          <p:nvPr/>
        </p:nvSpPr>
        <p:spPr>
          <a:xfrm>
            <a:off x="104172" y="3842794"/>
            <a:ext cx="13253014" cy="2575367"/>
          </a:xfrm>
          <a:prstGeom prst="rect">
            <a:avLst/>
          </a:prstGeom>
        </p:spPr>
        <p:txBody>
          <a:bodyPr numCol="2" anchor="ctr">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n-GB" sz="4000" dirty="0">
                <a:ln>
                  <a:solidFill>
                    <a:schemeClr val="tx1"/>
                  </a:solidFill>
                </a:ln>
                <a:solidFill>
                  <a:schemeClr val="bg1"/>
                </a:solidFill>
              </a:rPr>
              <a:t>Bristol University – Nightline</a:t>
            </a:r>
          </a:p>
          <a:p>
            <a:pPr>
              <a:lnSpc>
                <a:spcPct val="90000"/>
              </a:lnSpc>
            </a:pPr>
            <a:r>
              <a:rPr lang="en-GB" sz="4000" dirty="0">
                <a:ln>
                  <a:solidFill>
                    <a:schemeClr val="tx1"/>
                  </a:solidFill>
                </a:ln>
                <a:solidFill>
                  <a:schemeClr val="bg1"/>
                </a:solidFill>
              </a:rPr>
              <a:t>Medicine &amp; Surgery</a:t>
            </a:r>
          </a:p>
          <a:p>
            <a:pPr>
              <a:lnSpc>
                <a:spcPct val="90000"/>
              </a:lnSpc>
            </a:pPr>
            <a:r>
              <a:rPr lang="en-GB" sz="4000" dirty="0">
                <a:ln>
                  <a:solidFill>
                    <a:schemeClr val="tx1"/>
                  </a:solidFill>
                </a:ln>
                <a:solidFill>
                  <a:schemeClr val="bg1"/>
                </a:solidFill>
              </a:rPr>
              <a:t>Submarine Medical Officer</a:t>
            </a:r>
          </a:p>
          <a:p>
            <a:pPr>
              <a:lnSpc>
                <a:spcPct val="90000"/>
              </a:lnSpc>
            </a:pPr>
            <a:r>
              <a:rPr lang="en-GB" sz="4000" dirty="0">
                <a:ln>
                  <a:solidFill>
                    <a:schemeClr val="tx1"/>
                  </a:solidFill>
                </a:ln>
                <a:solidFill>
                  <a:schemeClr val="bg1"/>
                </a:solidFill>
              </a:rPr>
              <a:t>Accident &amp; Emergency</a:t>
            </a:r>
          </a:p>
          <a:p>
            <a:pPr>
              <a:lnSpc>
                <a:spcPct val="90000"/>
              </a:lnSpc>
            </a:pPr>
            <a:r>
              <a:rPr lang="en-GB" sz="4000" dirty="0">
                <a:ln>
                  <a:solidFill>
                    <a:schemeClr val="tx1"/>
                  </a:solidFill>
                </a:ln>
                <a:solidFill>
                  <a:schemeClr val="bg1"/>
                </a:solidFill>
              </a:rPr>
              <a:t>Psychiatry</a:t>
            </a:r>
          </a:p>
          <a:p>
            <a:pPr>
              <a:lnSpc>
                <a:spcPct val="90000"/>
              </a:lnSpc>
            </a:pPr>
            <a:r>
              <a:rPr lang="en-GB" sz="4000" dirty="0">
                <a:ln>
                  <a:solidFill>
                    <a:schemeClr val="tx1"/>
                  </a:solidFill>
                </a:ln>
                <a:solidFill>
                  <a:schemeClr val="bg1"/>
                </a:solidFill>
              </a:rPr>
              <a:t>Forensic Psychiatry</a:t>
            </a:r>
          </a:p>
          <a:p>
            <a:pPr>
              <a:lnSpc>
                <a:spcPct val="90000"/>
              </a:lnSpc>
            </a:pPr>
            <a:endParaRPr lang="en-GB" sz="1800" dirty="0"/>
          </a:p>
        </p:txBody>
      </p:sp>
      <p:sp>
        <p:nvSpPr>
          <p:cNvPr id="12" name="Rectangle 11">
            <a:extLst>
              <a:ext uri="{FF2B5EF4-FFF2-40B4-BE49-F238E27FC236}">
                <a16:creationId xmlns:a16="http://schemas.microsoft.com/office/drawing/2014/main" id="{EF469E0B-56CF-4C77-BD7B-D9459E42D810}"/>
              </a:ext>
            </a:extLst>
          </p:cNvPr>
          <p:cNvSpPr/>
          <p:nvPr/>
        </p:nvSpPr>
        <p:spPr>
          <a:xfrm>
            <a:off x="2632652" y="96813"/>
            <a:ext cx="9264780" cy="830997"/>
          </a:xfrm>
          <a:prstGeom prst="rect">
            <a:avLst/>
          </a:prstGeom>
          <a:noFill/>
        </p:spPr>
        <p:txBody>
          <a:bodyPr wrap="none" lIns="91440" tIns="45720" rIns="91440" bIns="45720">
            <a:spAutoFit/>
          </a:bodyPr>
          <a:lstStyle/>
          <a:p>
            <a:pPr algn="ctr"/>
            <a:r>
              <a:rPr lang="en-GB" sz="4800" b="1" cap="none" spc="0" dirty="0">
                <a:ln w="10160">
                  <a:solidFill>
                    <a:schemeClr val="tx1"/>
                  </a:solidFill>
                  <a:prstDash val="solid"/>
                </a:ln>
                <a:solidFill>
                  <a:srgbClr val="FFFFFF"/>
                </a:solidFill>
                <a:effectLst>
                  <a:outerShdw blurRad="38100" dist="22860" dir="5400000" algn="tl" rotWithShape="0">
                    <a:srgbClr val="000000">
                      <a:alpha val="30000"/>
                    </a:srgbClr>
                  </a:outerShdw>
                </a:effectLst>
              </a:rPr>
              <a:t>My journey into Forensic Psychiatry</a:t>
            </a:r>
          </a:p>
        </p:txBody>
      </p:sp>
    </p:spTree>
    <p:extLst>
      <p:ext uri="{BB962C8B-B14F-4D97-AF65-F5344CB8AC3E}">
        <p14:creationId xmlns:p14="http://schemas.microsoft.com/office/powerpoint/2010/main" val="2142511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47311DF-277D-42B7-94CE-BD261B9F3094}"/>
              </a:ext>
            </a:extLst>
          </p:cNvPr>
          <p:cNvSpPr>
            <a:spLocks noGrp="1"/>
          </p:cNvSpPr>
          <p:nvPr>
            <p:ph type="title"/>
          </p:nvPr>
        </p:nvSpPr>
        <p:spPr>
          <a:xfrm>
            <a:off x="863029" y="1012004"/>
            <a:ext cx="3416158" cy="4795408"/>
          </a:xfrm>
        </p:spPr>
        <p:txBody>
          <a:bodyPr>
            <a:normAutofit/>
          </a:bodyPr>
          <a:lstStyle/>
          <a:p>
            <a:r>
              <a:rPr lang="en-GB">
                <a:solidFill>
                  <a:srgbClr val="FFFFFF"/>
                </a:solidFill>
              </a:rPr>
              <a:t>PSYCHOSIS</a:t>
            </a:r>
          </a:p>
        </p:txBody>
      </p:sp>
      <p:graphicFrame>
        <p:nvGraphicFramePr>
          <p:cNvPr id="5" name="Content Placeholder 2">
            <a:extLst>
              <a:ext uri="{FF2B5EF4-FFF2-40B4-BE49-F238E27FC236}">
                <a16:creationId xmlns:a16="http://schemas.microsoft.com/office/drawing/2014/main" id="{57ED1DF8-E283-4962-9161-47DFCE46A694}"/>
              </a:ext>
            </a:extLst>
          </p:cNvPr>
          <p:cNvGraphicFramePr>
            <a:graphicFrameLocks noGrp="1"/>
          </p:cNvGraphicFramePr>
          <p:nvPr>
            <p:ph idx="1"/>
            <p:extLst>
              <p:ext uri="{D42A27DB-BD31-4B8C-83A1-F6EECF244321}">
                <p14:modId xmlns:p14="http://schemas.microsoft.com/office/powerpoint/2010/main" val="1564283219"/>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475193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sitting, flower, table, cake&#10;&#10;Description automatically generated">
            <a:extLst>
              <a:ext uri="{FF2B5EF4-FFF2-40B4-BE49-F238E27FC236}">
                <a16:creationId xmlns:a16="http://schemas.microsoft.com/office/drawing/2014/main" id="{120B3429-5291-4777-8BB7-C311A960CD04}"/>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34047083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CA0DAA6-33B8-4A25-810D-2F4D816FB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54297"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6D4AD23-B33F-4FFC-8E15-C1913D241D9E}"/>
              </a:ext>
            </a:extLst>
          </p:cNvPr>
          <p:cNvSpPr>
            <a:spLocks noGrp="1"/>
          </p:cNvSpPr>
          <p:nvPr>
            <p:ph type="ctrTitle"/>
          </p:nvPr>
        </p:nvSpPr>
        <p:spPr>
          <a:xfrm>
            <a:off x="651307" y="640081"/>
            <a:ext cx="3377183" cy="3681976"/>
          </a:xfrm>
          <a:noFill/>
        </p:spPr>
        <p:txBody>
          <a:bodyPr>
            <a:normAutofit/>
          </a:bodyPr>
          <a:lstStyle/>
          <a:p>
            <a:pPr algn="l">
              <a:lnSpc>
                <a:spcPct val="90000"/>
              </a:lnSpc>
            </a:pPr>
            <a:r>
              <a:rPr lang="en-GB" sz="3700">
                <a:solidFill>
                  <a:schemeClr val="bg1"/>
                </a:solidFill>
              </a:rPr>
              <a:t>Drugs causing psychosis act through an increase in dopamine in the brain</a:t>
            </a:r>
            <a:br>
              <a:rPr lang="en-GB" sz="3700">
                <a:solidFill>
                  <a:schemeClr val="bg1"/>
                </a:solidFill>
              </a:rPr>
            </a:br>
            <a:endParaRPr lang="en-GB" sz="3700">
              <a:solidFill>
                <a:schemeClr val="bg1"/>
              </a:solidFill>
            </a:endParaRPr>
          </a:p>
        </p:txBody>
      </p:sp>
      <p:pic>
        <p:nvPicPr>
          <p:cNvPr id="2" name="Picture 1">
            <a:extLst>
              <a:ext uri="{FF2B5EF4-FFF2-40B4-BE49-F238E27FC236}">
                <a16:creationId xmlns:a16="http://schemas.microsoft.com/office/drawing/2014/main" id="{35CDCDD5-D741-4BEF-A7F5-F3B41173015B}"/>
              </a:ext>
            </a:extLst>
          </p:cNvPr>
          <p:cNvPicPr>
            <a:picLocks noChangeAspect="1"/>
          </p:cNvPicPr>
          <p:nvPr/>
        </p:nvPicPr>
        <p:blipFill>
          <a:blip r:embed="rId3"/>
          <a:stretch>
            <a:fillRect/>
          </a:stretch>
        </p:blipFill>
        <p:spPr>
          <a:xfrm>
            <a:off x="5195454" y="1323420"/>
            <a:ext cx="6356465" cy="4211158"/>
          </a:xfrm>
          <a:prstGeom prst="rect">
            <a:avLst/>
          </a:prstGeom>
        </p:spPr>
      </p:pic>
    </p:spTree>
    <p:extLst>
      <p:ext uri="{BB962C8B-B14F-4D97-AF65-F5344CB8AC3E}">
        <p14:creationId xmlns:p14="http://schemas.microsoft.com/office/powerpoint/2010/main" val="11659370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5">
            <a:extLst>
              <a:ext uri="{FF2B5EF4-FFF2-40B4-BE49-F238E27FC236}">
                <a16:creationId xmlns:a16="http://schemas.microsoft.com/office/drawing/2014/main" id="{4E2ED6F9-63C3-4A8D-9BB4-1EA62533B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4" name="Rectangle 17">
            <a:extLst>
              <a:ext uri="{FF2B5EF4-FFF2-40B4-BE49-F238E27FC236}">
                <a16:creationId xmlns:a16="http://schemas.microsoft.com/office/drawing/2014/main" id="{6D72081E-AD41-4FBB-B02B-698A68DBCA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4218905"/>
            <a:ext cx="11167447" cy="2089317"/>
          </a:xfrm>
          <a:prstGeom prst="rect">
            <a:avLst/>
          </a:prstGeom>
          <a:ln w="12700">
            <a:solidFill>
              <a:srgbClr val="EFEFEF"/>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09FE540-7B48-4B40-9DFB-3B893056EE58}"/>
              </a:ext>
            </a:extLst>
          </p:cNvPr>
          <p:cNvSpPr>
            <a:spLocks noGrp="1"/>
          </p:cNvSpPr>
          <p:nvPr>
            <p:ph type="title"/>
          </p:nvPr>
        </p:nvSpPr>
        <p:spPr>
          <a:xfrm>
            <a:off x="1051560" y="4495466"/>
            <a:ext cx="3611880" cy="1536192"/>
          </a:xfrm>
        </p:spPr>
        <p:txBody>
          <a:bodyPr vert="horz" lIns="91440" tIns="45720" rIns="91440" bIns="45720" numCol="1" rtlCol="0" anchorCtr="0" compatLnSpc="1">
            <a:prstTxWarp prst="textNoShape">
              <a:avLst/>
            </a:prstTxWarp>
            <a:normAutofit/>
          </a:bodyPr>
          <a:lstStyle/>
          <a:p>
            <a:pPr eaLnBrk="1" hangingPunct="1"/>
            <a:r>
              <a:rPr lang="en-US" sz="3200"/>
              <a:t>Synapse</a:t>
            </a:r>
          </a:p>
        </p:txBody>
      </p:sp>
      <p:pic>
        <p:nvPicPr>
          <p:cNvPr id="4" name="Content Placeholder 3">
            <a:extLst>
              <a:ext uri="{FF2B5EF4-FFF2-40B4-BE49-F238E27FC236}">
                <a16:creationId xmlns:a16="http://schemas.microsoft.com/office/drawing/2014/main" id="{547F539A-6529-4F27-AB1E-F9B94E40558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3994473"/>
          </a:xfrm>
          <a:prstGeom prst="rect">
            <a:avLst/>
          </a:prstGeom>
        </p:spPr>
      </p:pic>
      <p:sp>
        <p:nvSpPr>
          <p:cNvPr id="25" name="Rectangle 19">
            <a:extLst>
              <a:ext uri="{FF2B5EF4-FFF2-40B4-BE49-F238E27FC236}">
                <a16:creationId xmlns:a16="http://schemas.microsoft.com/office/drawing/2014/main" id="{716248AD-805F-41BF-9B57-FC53E5B32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491151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22" name="Rectangle 21">
            <a:extLst>
              <a:ext uri="{FF2B5EF4-FFF2-40B4-BE49-F238E27FC236}">
                <a16:creationId xmlns:a16="http://schemas.microsoft.com/office/drawing/2014/main" id="{1F82758F-B2B3-4F0A-BB90-4BFFEDD16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8113" y="5258990"/>
            <a:ext cx="1463040"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Content Placeholder 12">
            <a:extLst>
              <a:ext uri="{FF2B5EF4-FFF2-40B4-BE49-F238E27FC236}">
                <a16:creationId xmlns:a16="http://schemas.microsoft.com/office/drawing/2014/main" id="{C827175F-0D0F-42B3-A101-6C9BFF19DBC3}"/>
              </a:ext>
            </a:extLst>
          </p:cNvPr>
          <p:cNvSpPr>
            <a:spLocks noGrp="1"/>
          </p:cNvSpPr>
          <p:nvPr>
            <p:ph idx="1"/>
          </p:nvPr>
        </p:nvSpPr>
        <p:spPr>
          <a:xfrm>
            <a:off x="5295826" y="4495466"/>
            <a:ext cx="6061022" cy="1536192"/>
          </a:xfrm>
        </p:spPr>
        <p:txBody>
          <a:bodyPr anchor="ctr">
            <a:normAutofit/>
          </a:bodyPr>
          <a:lstStyle/>
          <a:p>
            <a:r>
              <a:rPr lang="en-US" sz="1800" dirty="0"/>
              <a:t>Meeting point between two </a:t>
            </a:r>
            <a:r>
              <a:rPr lang="en-US" sz="1800" dirty="0" err="1"/>
              <a:t>neurones</a:t>
            </a:r>
            <a:endParaRPr lang="en-US" sz="1800" dirty="0"/>
          </a:p>
        </p:txBody>
      </p:sp>
    </p:spTree>
    <p:extLst>
      <p:ext uri="{BB962C8B-B14F-4D97-AF65-F5344CB8AC3E}">
        <p14:creationId xmlns:p14="http://schemas.microsoft.com/office/powerpoint/2010/main" val="15070702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D4AEEA9-27FC-471D-B91C-3BB711913342}"/>
              </a:ext>
            </a:extLst>
          </p:cNvPr>
          <p:cNvPicPr>
            <a:picLocks noChangeAspect="1"/>
          </p:cNvPicPr>
          <p:nvPr/>
        </p:nvPicPr>
        <p:blipFill>
          <a:blip r:embed="rId3"/>
          <a:stretch>
            <a:fillRect/>
          </a:stretch>
        </p:blipFill>
        <p:spPr>
          <a:xfrm>
            <a:off x="623392" y="0"/>
            <a:ext cx="12924928" cy="6873100"/>
          </a:xfrm>
          <a:prstGeom prst="rect">
            <a:avLst/>
          </a:prstGeom>
        </p:spPr>
      </p:pic>
      <p:sp>
        <p:nvSpPr>
          <p:cNvPr id="3" name="Arrow: Right 2">
            <a:extLst>
              <a:ext uri="{FF2B5EF4-FFF2-40B4-BE49-F238E27FC236}">
                <a16:creationId xmlns:a16="http://schemas.microsoft.com/office/drawing/2014/main" id="{29ED5012-9A00-4A76-850E-9F3DA4DFB7D2}"/>
              </a:ext>
            </a:extLst>
          </p:cNvPr>
          <p:cNvSpPr/>
          <p:nvPr/>
        </p:nvSpPr>
        <p:spPr>
          <a:xfrm rot="5400000">
            <a:off x="7775926" y="2344885"/>
            <a:ext cx="5611092" cy="19742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8216367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CE00D83-18E0-4CE3-A137-77725A5CAF9C}"/>
              </a:ext>
            </a:extLst>
          </p:cNvPr>
          <p:cNvSpPr>
            <a:spLocks noGrp="1"/>
          </p:cNvSpPr>
          <p:nvPr>
            <p:ph type="title"/>
          </p:nvPr>
        </p:nvSpPr>
        <p:spPr>
          <a:xfrm>
            <a:off x="640079" y="2053641"/>
            <a:ext cx="3669161" cy="2760098"/>
          </a:xfrm>
        </p:spPr>
        <p:txBody>
          <a:bodyPr>
            <a:normAutofit/>
          </a:bodyPr>
          <a:lstStyle/>
          <a:p>
            <a:r>
              <a:rPr lang="en-GB">
                <a:solidFill>
                  <a:srgbClr val="FFFFFF"/>
                </a:solidFill>
              </a:rPr>
              <a:t>How many synapses?</a:t>
            </a:r>
          </a:p>
        </p:txBody>
      </p:sp>
      <p:sp>
        <p:nvSpPr>
          <p:cNvPr id="3" name="Content Placeholder 2">
            <a:extLst>
              <a:ext uri="{FF2B5EF4-FFF2-40B4-BE49-F238E27FC236}">
                <a16:creationId xmlns:a16="http://schemas.microsoft.com/office/drawing/2014/main" id="{AD234BDE-E20D-4D35-807D-B846A5EB7479}"/>
              </a:ext>
            </a:extLst>
          </p:cNvPr>
          <p:cNvSpPr>
            <a:spLocks noGrp="1"/>
          </p:cNvSpPr>
          <p:nvPr>
            <p:ph idx="1"/>
          </p:nvPr>
        </p:nvSpPr>
        <p:spPr>
          <a:xfrm>
            <a:off x="6090574" y="801866"/>
            <a:ext cx="5306084" cy="5230634"/>
          </a:xfrm>
        </p:spPr>
        <p:txBody>
          <a:bodyPr anchor="ctr">
            <a:normAutofit/>
          </a:bodyPr>
          <a:lstStyle/>
          <a:p>
            <a:r>
              <a:rPr lang="en-GB" sz="2400">
                <a:solidFill>
                  <a:srgbClr val="000000"/>
                </a:solidFill>
              </a:rPr>
              <a:t>100-1000 trillion</a:t>
            </a:r>
          </a:p>
          <a:p>
            <a:r>
              <a:rPr lang="en-GB" sz="2400">
                <a:solidFill>
                  <a:srgbClr val="000000"/>
                </a:solidFill>
              </a:rPr>
              <a:t>100,000,000,000,000 - 1000,000,000,000,000</a:t>
            </a:r>
          </a:p>
        </p:txBody>
      </p:sp>
    </p:spTree>
    <p:extLst>
      <p:ext uri="{BB962C8B-B14F-4D97-AF65-F5344CB8AC3E}">
        <p14:creationId xmlns:p14="http://schemas.microsoft.com/office/powerpoint/2010/main" val="2103943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602DA-E501-44D2-A412-1FC7DDF1E45F}"/>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E6659232-8E33-4083-B3B5-99DC4B45507E}"/>
              </a:ext>
            </a:extLst>
          </p:cNvPr>
          <p:cNvPicPr>
            <a:picLocks noGrp="1" noChangeAspect="1"/>
          </p:cNvPicPr>
          <p:nvPr>
            <p:ph idx="1"/>
          </p:nvPr>
        </p:nvPicPr>
        <p:blipFill>
          <a:blip r:embed="rId3"/>
          <a:stretch>
            <a:fillRect/>
          </a:stretch>
        </p:blipFill>
        <p:spPr>
          <a:xfrm>
            <a:off x="0" y="-945098"/>
            <a:ext cx="13080776" cy="8129063"/>
          </a:xfrm>
          <a:prstGeom prst="rect">
            <a:avLst/>
          </a:prstGeom>
        </p:spPr>
      </p:pic>
    </p:spTree>
    <p:extLst>
      <p:ext uri="{BB962C8B-B14F-4D97-AF65-F5344CB8AC3E}">
        <p14:creationId xmlns:p14="http://schemas.microsoft.com/office/powerpoint/2010/main" val="34655056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47DA69-FDA8-464E-A84C-C0DB382EC7ED}"/>
              </a:ext>
            </a:extLst>
          </p:cNvPr>
          <p:cNvPicPr>
            <a:picLocks noChangeAspect="1"/>
          </p:cNvPicPr>
          <p:nvPr/>
        </p:nvPicPr>
        <p:blipFill>
          <a:blip r:embed="rId3"/>
          <a:stretch>
            <a:fillRect/>
          </a:stretch>
        </p:blipFill>
        <p:spPr>
          <a:xfrm>
            <a:off x="1986806" y="0"/>
            <a:ext cx="8218388" cy="7602009"/>
          </a:xfrm>
          <a:prstGeom prst="rect">
            <a:avLst/>
          </a:prstGeom>
        </p:spPr>
      </p:pic>
    </p:spTree>
    <p:extLst>
      <p:ext uri="{BB962C8B-B14F-4D97-AF65-F5344CB8AC3E}">
        <p14:creationId xmlns:p14="http://schemas.microsoft.com/office/powerpoint/2010/main" val="39342155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close up of a person&#10;&#10;Description automatically generated">
            <a:extLst>
              <a:ext uri="{FF2B5EF4-FFF2-40B4-BE49-F238E27FC236}">
                <a16:creationId xmlns:a16="http://schemas.microsoft.com/office/drawing/2014/main" id="{1843914B-53B8-45B0-B60E-EE25183F4146}"/>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B11923-83CD-43CF-99E1-5C898D376F24}"/>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A typical story</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6482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B32A67F-3598-4A13-8552-DA884FFCCE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3DC9E0-E4D5-40F1-97CC-B76D29D2D192}"/>
              </a:ext>
            </a:extLst>
          </p:cNvPr>
          <p:cNvSpPr>
            <a:spLocks noGrp="1"/>
          </p:cNvSpPr>
          <p:nvPr>
            <p:ph type="title"/>
          </p:nvPr>
        </p:nvSpPr>
        <p:spPr>
          <a:xfrm>
            <a:off x="804673" y="3320859"/>
            <a:ext cx="4573475" cy="2076333"/>
          </a:xfrm>
        </p:spPr>
        <p:txBody>
          <a:bodyPr vert="horz" lIns="91440" tIns="45720" rIns="91440" bIns="45720" rtlCol="0" anchor="t">
            <a:normAutofit/>
          </a:bodyPr>
          <a:lstStyle/>
          <a:p>
            <a:r>
              <a:rPr lang="en-US" sz="4800" kern="1200" dirty="0">
                <a:solidFill>
                  <a:schemeClr val="bg1"/>
                </a:solidFill>
                <a:latin typeface="+mj-lt"/>
                <a:ea typeface="+mj-ea"/>
                <a:cs typeface="+mj-cs"/>
              </a:rPr>
              <a:t>Homicide</a:t>
            </a:r>
          </a:p>
        </p:txBody>
      </p:sp>
      <p:sp>
        <p:nvSpPr>
          <p:cNvPr id="12" name="Freeform: Shape 11">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598EBA13-C937-430B-9523-439FE21096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21086" y="544777"/>
            <a:ext cx="6170914" cy="6313225"/>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descr="Pocket knife">
            <a:extLst>
              <a:ext uri="{FF2B5EF4-FFF2-40B4-BE49-F238E27FC236}">
                <a16:creationId xmlns:a16="http://schemas.microsoft.com/office/drawing/2014/main" id="{E5669016-3C84-4F50-873D-15FF2578410E}"/>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7210424" y="1845770"/>
            <a:ext cx="4333875" cy="4333875"/>
          </a:xfrm>
          <a:prstGeom prst="rect">
            <a:avLst/>
          </a:prstGeom>
        </p:spPr>
      </p:pic>
    </p:spTree>
    <p:extLst>
      <p:ext uri="{BB962C8B-B14F-4D97-AF65-F5344CB8AC3E}">
        <p14:creationId xmlns:p14="http://schemas.microsoft.com/office/powerpoint/2010/main" val="1914563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0792D4F-247E-46FE-85FC-881DEFA41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497D020B-0A5F-412A-BD05-3F993CE8C850}"/>
              </a:ext>
            </a:extLst>
          </p:cNvPr>
          <p:cNvSpPr>
            <a:spLocks noGrp="1"/>
          </p:cNvSpPr>
          <p:nvPr>
            <p:ph type="title"/>
          </p:nvPr>
        </p:nvSpPr>
        <p:spPr>
          <a:xfrm>
            <a:off x="841248" y="932688"/>
            <a:ext cx="4892040" cy="1773936"/>
          </a:xfrm>
        </p:spPr>
        <p:txBody>
          <a:bodyPr vert="horz" lIns="91440" tIns="45720" rIns="91440" bIns="45720" rtlCol="0" anchor="b">
            <a:normAutofit/>
          </a:bodyPr>
          <a:lstStyle/>
          <a:p>
            <a:pPr algn="l" eaLnBrk="1" hangingPunct="1">
              <a:lnSpc>
                <a:spcPct val="90000"/>
              </a:lnSpc>
            </a:pPr>
            <a:r>
              <a:rPr lang="en-US" sz="3400" kern="1200">
                <a:solidFill>
                  <a:schemeClr val="tx1"/>
                </a:solidFill>
                <a:latin typeface="+mj-lt"/>
                <a:ea typeface="+mj-ea"/>
                <a:cs typeface="+mj-cs"/>
              </a:rPr>
              <a:t>drnicholastaylor.me/today</a:t>
            </a:r>
          </a:p>
        </p:txBody>
      </p:sp>
      <p:sp>
        <p:nvSpPr>
          <p:cNvPr id="3" name="Content Placeholder 2">
            <a:extLst>
              <a:ext uri="{FF2B5EF4-FFF2-40B4-BE49-F238E27FC236}">
                <a16:creationId xmlns:a16="http://schemas.microsoft.com/office/drawing/2014/main" id="{1CFF936F-98B3-4014-9756-D703F4FE2674}"/>
              </a:ext>
            </a:extLst>
          </p:cNvPr>
          <p:cNvSpPr>
            <a:spLocks noGrp="1"/>
          </p:cNvSpPr>
          <p:nvPr>
            <p:ph sz="half" idx="1"/>
          </p:nvPr>
        </p:nvSpPr>
        <p:spPr>
          <a:xfrm>
            <a:off x="841248" y="2898648"/>
            <a:ext cx="4892040" cy="3209544"/>
          </a:xfrm>
        </p:spPr>
        <p:txBody>
          <a:bodyPr vert="horz" lIns="91440" tIns="45720" rIns="91440" bIns="45720" rtlCol="0" anchor="t">
            <a:normAutofit/>
          </a:bodyPr>
          <a:lstStyle/>
          <a:p>
            <a:pPr indent="-228600" eaLnBrk="1" hangingPunct="1">
              <a:lnSpc>
                <a:spcPct val="90000"/>
              </a:lnSpc>
            </a:pPr>
            <a:r>
              <a:rPr lang="en-US" sz="2000"/>
              <a:t>All the slides</a:t>
            </a:r>
          </a:p>
          <a:p>
            <a:pPr indent="-228600" eaLnBrk="1" hangingPunct="1">
              <a:lnSpc>
                <a:spcPct val="90000"/>
              </a:lnSpc>
            </a:pPr>
            <a:r>
              <a:rPr lang="en-US" sz="2000"/>
              <a:t>A full transcript of the talk</a:t>
            </a:r>
          </a:p>
          <a:p>
            <a:pPr indent="-228600" eaLnBrk="1" hangingPunct="1">
              <a:lnSpc>
                <a:spcPct val="90000"/>
              </a:lnSpc>
            </a:pPr>
            <a:r>
              <a:rPr lang="en-US" sz="2000"/>
              <a:t>Video of the talk</a:t>
            </a:r>
          </a:p>
          <a:p>
            <a:pPr indent="-228600" eaLnBrk="1" hangingPunct="1">
              <a:lnSpc>
                <a:spcPct val="90000"/>
              </a:lnSpc>
            </a:pPr>
            <a:r>
              <a:rPr lang="en-US" sz="2000"/>
              <a:t>Information about training in medicine/psychiatry</a:t>
            </a:r>
          </a:p>
        </p:txBody>
      </p:sp>
      <p:cxnSp>
        <p:nvCxnSpPr>
          <p:cNvPr id="13" name="Straight Connector 12">
            <a:extLst>
              <a:ext uri="{FF2B5EF4-FFF2-40B4-BE49-F238E27FC236}">
                <a16:creationId xmlns:a16="http://schemas.microsoft.com/office/drawing/2014/main" id="{749A7284-D010-4ACB-A08A-FC3C3689B5E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8597"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Content Placeholder 5" descr="A picture containing black, drawing&#10;&#10;Description automatically generated">
            <a:extLst>
              <a:ext uri="{FF2B5EF4-FFF2-40B4-BE49-F238E27FC236}">
                <a16:creationId xmlns:a16="http://schemas.microsoft.com/office/drawing/2014/main" id="{D30FDDC6-6492-4E4F-A726-6256B937017A}"/>
              </a:ext>
            </a:extLst>
          </p:cNvPr>
          <p:cNvPicPr>
            <a:picLocks noGrp="1" noChangeAspect="1"/>
          </p:cNvPicPr>
          <p:nvPr>
            <p:ph sz="half" idx="2"/>
          </p:nvPr>
        </p:nvPicPr>
        <p:blipFill>
          <a:blip r:embed="rId2">
            <a:extLst>
              <a:ext uri="{28A0092B-C50C-407E-A947-70E740481C1C}">
                <a14:useLocalDpi xmlns:a14="http://schemas.microsoft.com/office/drawing/2010/main"/>
              </a:ext>
            </a:extLst>
          </a:blip>
          <a:stretch>
            <a:fillRect/>
          </a:stretch>
        </p:blipFill>
        <p:spPr>
          <a:xfrm>
            <a:off x="6748272" y="920809"/>
            <a:ext cx="5025525" cy="5025525"/>
          </a:xfrm>
          <a:prstGeom prst="rect">
            <a:avLst/>
          </a:prstGeom>
        </p:spPr>
      </p:pic>
    </p:spTree>
    <p:extLst>
      <p:ext uri="{BB962C8B-B14F-4D97-AF65-F5344CB8AC3E}">
        <p14:creationId xmlns:p14="http://schemas.microsoft.com/office/powerpoint/2010/main" val="3995722381"/>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B266C-12C6-4B66-A2A6-2399CF01C598}"/>
              </a:ext>
            </a:extLst>
          </p:cNvPr>
          <p:cNvSpPr>
            <a:spLocks noGrp="1"/>
          </p:cNvSpPr>
          <p:nvPr>
            <p:ph type="title"/>
          </p:nvPr>
        </p:nvSpPr>
        <p:spPr/>
        <p:txBody>
          <a:bodyPr/>
          <a:lstStyle/>
          <a:p>
            <a:endParaRPr lang="en-GB"/>
          </a:p>
        </p:txBody>
      </p:sp>
      <p:pic>
        <p:nvPicPr>
          <p:cNvPr id="5" name="Content Placeholder 4" descr="A large room&#10;&#10;Description automatically generated">
            <a:extLst>
              <a:ext uri="{FF2B5EF4-FFF2-40B4-BE49-F238E27FC236}">
                <a16:creationId xmlns:a16="http://schemas.microsoft.com/office/drawing/2014/main" id="{D1B16984-3389-48A0-B928-5B87130605DD}"/>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945266" y="0"/>
            <a:ext cx="10301468" cy="6867645"/>
          </a:xfrm>
        </p:spPr>
      </p:pic>
    </p:spTree>
    <p:extLst>
      <p:ext uri="{BB962C8B-B14F-4D97-AF65-F5344CB8AC3E}">
        <p14:creationId xmlns:p14="http://schemas.microsoft.com/office/powerpoint/2010/main" val="27387442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group of people sitting at desks in a room&#10;&#10;Description automatically generated">
            <a:extLst>
              <a:ext uri="{FF2B5EF4-FFF2-40B4-BE49-F238E27FC236}">
                <a16:creationId xmlns:a16="http://schemas.microsoft.com/office/drawing/2014/main" id="{60BE672D-B106-4EC0-8ADF-34141F862916}"/>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37162571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9F230-D59D-41E4-A1EB-F25342CB7AC3}"/>
              </a:ext>
            </a:extLst>
          </p:cNvPr>
          <p:cNvSpPr>
            <a:spLocks noGrp="1"/>
          </p:cNvSpPr>
          <p:nvPr>
            <p:ph type="title"/>
          </p:nvPr>
        </p:nvSpPr>
        <p:spPr>
          <a:xfrm>
            <a:off x="642996" y="4571216"/>
            <a:ext cx="10906008" cy="1115415"/>
          </a:xfrm>
        </p:spPr>
        <p:txBody>
          <a:bodyPr vert="horz" lIns="91440" tIns="45720" rIns="91440" bIns="45720" rtlCol="0" anchor="b">
            <a:normAutofit/>
          </a:bodyPr>
          <a:lstStyle/>
          <a:p>
            <a:pPr algn="ctr"/>
            <a:r>
              <a:rPr lang="en-US" sz="6000" kern="1200" dirty="0">
                <a:solidFill>
                  <a:schemeClr val="tx1"/>
                </a:solidFill>
                <a:latin typeface="+mj-lt"/>
                <a:ea typeface="+mj-ea"/>
                <a:cs typeface="+mj-cs"/>
              </a:rPr>
              <a:t>Arnold Lodge</a:t>
            </a:r>
          </a:p>
        </p:txBody>
      </p:sp>
      <p:pic>
        <p:nvPicPr>
          <p:cNvPr id="7" name="Picture 6" descr="A large brick building&#10;&#10;Description automatically generated">
            <a:extLst>
              <a:ext uri="{FF2B5EF4-FFF2-40B4-BE49-F238E27FC236}">
                <a16:creationId xmlns:a16="http://schemas.microsoft.com/office/drawing/2014/main" id="{39058F50-D471-4F94-B628-9F31CAAD83F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1628" y="320511"/>
            <a:ext cx="3794760" cy="3930978"/>
          </a:xfrm>
          <a:prstGeom prst="rect">
            <a:avLst/>
          </a:prstGeom>
        </p:spPr>
      </p:pic>
      <p:pic>
        <p:nvPicPr>
          <p:cNvPr id="9" name="Picture 8" descr="A person in a cage&#10;&#10;Description automatically generated">
            <a:extLst>
              <a:ext uri="{FF2B5EF4-FFF2-40B4-BE49-F238E27FC236}">
                <a16:creationId xmlns:a16="http://schemas.microsoft.com/office/drawing/2014/main" id="{01B8A6DA-924D-4932-B760-72DDEA9EDBD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
          <a:stretch/>
        </p:blipFill>
        <p:spPr>
          <a:xfrm>
            <a:off x="4198385" y="320511"/>
            <a:ext cx="3794760" cy="3930978"/>
          </a:xfrm>
          <a:prstGeom prst="rect">
            <a:avLst/>
          </a:prstGeom>
        </p:spPr>
      </p:pic>
      <p:pic>
        <p:nvPicPr>
          <p:cNvPr id="5" name="Content Placeholder 4" descr="A large green field&#10;&#10;Description automatically generated">
            <a:extLst>
              <a:ext uri="{FF2B5EF4-FFF2-40B4-BE49-F238E27FC236}">
                <a16:creationId xmlns:a16="http://schemas.microsoft.com/office/drawing/2014/main" id="{17298072-A920-4CAC-A859-6677D70EA07B}"/>
              </a:ext>
            </a:extLst>
          </p:cNvPr>
          <p:cNvPicPr>
            <a:picLocks noGrp="1" noChangeAspect="1"/>
          </p:cNvPicPr>
          <p:nvPr>
            <p:ph idx="1"/>
          </p:nvPr>
        </p:nvPicPr>
        <p:blipFill rotWithShape="1">
          <a:blip r:embed="rId5" cstate="screen">
            <a:extLst>
              <a:ext uri="{28A0092B-C50C-407E-A947-70E740481C1C}">
                <a14:useLocalDpi xmlns:a14="http://schemas.microsoft.com/office/drawing/2010/main"/>
              </a:ext>
            </a:extLst>
          </a:blip>
          <a:srcRect b="-2"/>
          <a:stretch/>
        </p:blipFill>
        <p:spPr>
          <a:xfrm>
            <a:off x="8075142" y="320511"/>
            <a:ext cx="3794760" cy="3930978"/>
          </a:xfrm>
          <a:prstGeom prst="rect">
            <a:avLst/>
          </a:prstGeom>
        </p:spPr>
      </p:pic>
      <p:cxnSp>
        <p:nvCxnSpPr>
          <p:cNvPr id="14" name="Straight Connector 13">
            <a:extLst>
              <a:ext uri="{FF2B5EF4-FFF2-40B4-BE49-F238E27FC236}">
                <a16:creationId xmlns:a16="http://schemas.microsoft.com/office/drawing/2014/main" id="{60188E89-AF78-40F6-B787-E9BD9C6256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000" y="5778706"/>
            <a:ext cx="9144000" cy="0"/>
          </a:xfrm>
          <a:prstGeom prst="line">
            <a:avLst/>
          </a:prstGeom>
          <a:ln w="19050">
            <a:solidFill>
              <a:srgbClr val="9D543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7342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A6EA3-1D12-4759-8068-AA420B5A5209}"/>
              </a:ext>
            </a:extLst>
          </p:cNvPr>
          <p:cNvSpPr>
            <a:spLocks noGrp="1"/>
          </p:cNvSpPr>
          <p:nvPr>
            <p:ph type="title"/>
          </p:nvPr>
        </p:nvSpPr>
        <p:spPr/>
        <p:txBody>
          <a:bodyPr/>
          <a:lstStyle/>
          <a:p>
            <a:r>
              <a:rPr lang="en-GB" dirty="0"/>
              <a:t>Admission to hospital</a:t>
            </a:r>
          </a:p>
        </p:txBody>
      </p:sp>
      <p:sp>
        <p:nvSpPr>
          <p:cNvPr id="3" name="Content Placeholder 2">
            <a:extLst>
              <a:ext uri="{FF2B5EF4-FFF2-40B4-BE49-F238E27FC236}">
                <a16:creationId xmlns:a16="http://schemas.microsoft.com/office/drawing/2014/main" id="{3FADAF5A-8AFD-442C-8CDE-CA3B44A3DE78}"/>
              </a:ext>
            </a:extLst>
          </p:cNvPr>
          <p:cNvSpPr>
            <a:spLocks noGrp="1"/>
          </p:cNvSpPr>
          <p:nvPr>
            <p:ph idx="1"/>
          </p:nvPr>
        </p:nvSpPr>
        <p:spPr>
          <a:xfrm>
            <a:off x="838200" y="1825625"/>
            <a:ext cx="10515600" cy="4351338"/>
          </a:xfrm>
        </p:spPr>
        <p:txBody>
          <a:bodyPr>
            <a:normAutofit lnSpcReduction="10000"/>
          </a:bodyPr>
          <a:lstStyle/>
          <a:p>
            <a:r>
              <a:rPr lang="en-GB" dirty="0"/>
              <a:t>Own bedroom</a:t>
            </a:r>
          </a:p>
          <a:p>
            <a:r>
              <a:rPr lang="en-GB" dirty="0"/>
              <a:t>Multidisciplinary team:</a:t>
            </a:r>
          </a:p>
          <a:p>
            <a:pPr lvl="1"/>
            <a:r>
              <a:rPr lang="en-GB" dirty="0"/>
              <a:t>Forensic psychiatrist</a:t>
            </a:r>
          </a:p>
          <a:p>
            <a:pPr lvl="1"/>
            <a:r>
              <a:rPr lang="en-GB" dirty="0"/>
              <a:t>Registered Mental Health Nurses – named nurse/keyworker</a:t>
            </a:r>
          </a:p>
          <a:p>
            <a:pPr lvl="1"/>
            <a:r>
              <a:rPr lang="en-GB" dirty="0"/>
              <a:t>Clinical psychologist</a:t>
            </a:r>
          </a:p>
          <a:p>
            <a:pPr lvl="1"/>
            <a:r>
              <a:rPr lang="en-GB" dirty="0"/>
              <a:t>Occupational therapist</a:t>
            </a:r>
          </a:p>
          <a:p>
            <a:pPr lvl="1"/>
            <a:r>
              <a:rPr lang="en-GB" dirty="0"/>
              <a:t>Social worker</a:t>
            </a:r>
          </a:p>
          <a:p>
            <a:pPr lvl="1"/>
            <a:r>
              <a:rPr lang="en-GB" dirty="0"/>
              <a:t>Support workers	</a:t>
            </a:r>
          </a:p>
          <a:p>
            <a:r>
              <a:rPr lang="en-GB" dirty="0"/>
              <a:t>Structured day activities</a:t>
            </a:r>
          </a:p>
          <a:p>
            <a:r>
              <a:rPr lang="en-GB" dirty="0"/>
              <a:t>Educational opportunities</a:t>
            </a:r>
          </a:p>
        </p:txBody>
      </p:sp>
    </p:spTree>
    <p:extLst>
      <p:ext uri="{BB962C8B-B14F-4D97-AF65-F5344CB8AC3E}">
        <p14:creationId xmlns:p14="http://schemas.microsoft.com/office/powerpoint/2010/main" val="2028700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remote, holding, hand, video&#10;&#10;Description automatically generated">
            <a:extLst>
              <a:ext uri="{FF2B5EF4-FFF2-40B4-BE49-F238E27FC236}">
                <a16:creationId xmlns:a16="http://schemas.microsoft.com/office/drawing/2014/main" id="{72394CB7-2F1E-4C88-AAF8-F88F6DC2455C}"/>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25841501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hand holding a piece of paper&#10;&#10;Description automatically generated">
            <a:extLst>
              <a:ext uri="{FF2B5EF4-FFF2-40B4-BE49-F238E27FC236}">
                <a16:creationId xmlns:a16="http://schemas.microsoft.com/office/drawing/2014/main" id="{8E84F3D4-D7B9-4107-BACA-35AD7C254000}"/>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6262762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9F230-D59D-41E4-A1EB-F25342CB7AC3}"/>
              </a:ext>
            </a:extLst>
          </p:cNvPr>
          <p:cNvSpPr>
            <a:spLocks noGrp="1"/>
          </p:cNvSpPr>
          <p:nvPr>
            <p:ph type="title"/>
          </p:nvPr>
        </p:nvSpPr>
        <p:spPr>
          <a:xfrm>
            <a:off x="642996" y="4571216"/>
            <a:ext cx="10906008" cy="1115415"/>
          </a:xfrm>
        </p:spPr>
        <p:txBody>
          <a:bodyPr vert="horz" lIns="91440" tIns="45720" rIns="91440" bIns="45720" rtlCol="0" anchor="b">
            <a:normAutofit/>
          </a:bodyPr>
          <a:lstStyle/>
          <a:p>
            <a:pPr algn="ctr"/>
            <a:r>
              <a:rPr lang="en-US" sz="6000" kern="1200" dirty="0">
                <a:solidFill>
                  <a:schemeClr val="tx1"/>
                </a:solidFill>
                <a:latin typeface="+mj-lt"/>
                <a:ea typeface="+mj-ea"/>
                <a:cs typeface="+mj-cs"/>
              </a:rPr>
              <a:t>Arnold Lodge</a:t>
            </a:r>
          </a:p>
        </p:txBody>
      </p:sp>
      <p:pic>
        <p:nvPicPr>
          <p:cNvPr id="7" name="Picture 6" descr="A large brick building&#10;&#10;Description automatically generated">
            <a:extLst>
              <a:ext uri="{FF2B5EF4-FFF2-40B4-BE49-F238E27FC236}">
                <a16:creationId xmlns:a16="http://schemas.microsoft.com/office/drawing/2014/main" id="{39058F50-D471-4F94-B628-9F31CAAD83F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1628" y="320511"/>
            <a:ext cx="3794760" cy="3930978"/>
          </a:xfrm>
          <a:prstGeom prst="rect">
            <a:avLst/>
          </a:prstGeom>
        </p:spPr>
      </p:pic>
      <p:pic>
        <p:nvPicPr>
          <p:cNvPr id="9" name="Picture 8" descr="A person in a cage&#10;&#10;Description automatically generated">
            <a:extLst>
              <a:ext uri="{FF2B5EF4-FFF2-40B4-BE49-F238E27FC236}">
                <a16:creationId xmlns:a16="http://schemas.microsoft.com/office/drawing/2014/main" id="{01B8A6DA-924D-4932-B760-72DDEA9EDBD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
          <a:stretch/>
        </p:blipFill>
        <p:spPr>
          <a:xfrm>
            <a:off x="4198385" y="320511"/>
            <a:ext cx="3794760" cy="3930978"/>
          </a:xfrm>
          <a:prstGeom prst="rect">
            <a:avLst/>
          </a:prstGeom>
        </p:spPr>
      </p:pic>
      <p:pic>
        <p:nvPicPr>
          <p:cNvPr id="5" name="Content Placeholder 4" descr="A large green field&#10;&#10;Description automatically generated">
            <a:extLst>
              <a:ext uri="{FF2B5EF4-FFF2-40B4-BE49-F238E27FC236}">
                <a16:creationId xmlns:a16="http://schemas.microsoft.com/office/drawing/2014/main" id="{17298072-A920-4CAC-A859-6677D70EA07B}"/>
              </a:ext>
            </a:extLst>
          </p:cNvPr>
          <p:cNvPicPr>
            <a:picLocks noGrp="1" noChangeAspect="1"/>
          </p:cNvPicPr>
          <p:nvPr>
            <p:ph idx="1"/>
          </p:nvPr>
        </p:nvPicPr>
        <p:blipFill rotWithShape="1">
          <a:blip r:embed="rId5" cstate="screen">
            <a:extLst>
              <a:ext uri="{28A0092B-C50C-407E-A947-70E740481C1C}">
                <a14:useLocalDpi xmlns:a14="http://schemas.microsoft.com/office/drawing/2010/main"/>
              </a:ext>
            </a:extLst>
          </a:blip>
          <a:srcRect b="-2"/>
          <a:stretch/>
        </p:blipFill>
        <p:spPr>
          <a:xfrm>
            <a:off x="8075142" y="320511"/>
            <a:ext cx="3794760" cy="3930978"/>
          </a:xfrm>
          <a:prstGeom prst="rect">
            <a:avLst/>
          </a:prstGeom>
        </p:spPr>
      </p:pic>
    </p:spTree>
    <p:extLst>
      <p:ext uri="{BB962C8B-B14F-4D97-AF65-F5344CB8AC3E}">
        <p14:creationId xmlns:p14="http://schemas.microsoft.com/office/powerpoint/2010/main" val="26464810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D4AEEA9-27FC-471D-B91C-3BB711913342}"/>
              </a:ext>
            </a:extLst>
          </p:cNvPr>
          <p:cNvPicPr>
            <a:picLocks noChangeAspect="1"/>
          </p:cNvPicPr>
          <p:nvPr/>
        </p:nvPicPr>
        <p:blipFill>
          <a:blip r:embed="rId2"/>
          <a:stretch>
            <a:fillRect/>
          </a:stretch>
        </p:blipFill>
        <p:spPr>
          <a:xfrm>
            <a:off x="0" y="0"/>
            <a:ext cx="12924928" cy="6873100"/>
          </a:xfrm>
          <a:prstGeom prst="rect">
            <a:avLst/>
          </a:prstGeom>
        </p:spPr>
      </p:pic>
    </p:spTree>
    <p:extLst>
      <p:ext uri="{BB962C8B-B14F-4D97-AF65-F5344CB8AC3E}">
        <p14:creationId xmlns:p14="http://schemas.microsoft.com/office/powerpoint/2010/main" val="38206224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5372385-1E57-431B-9233-C42262FE19C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24020" y="10"/>
            <a:ext cx="9143980" cy="6857990"/>
          </a:xfrm>
          <a:prstGeom prst="rect">
            <a:avLst/>
          </a:prstGeom>
        </p:spPr>
      </p:pic>
    </p:spTree>
    <p:extLst>
      <p:ext uri="{BB962C8B-B14F-4D97-AF65-F5344CB8AC3E}">
        <p14:creationId xmlns:p14="http://schemas.microsoft.com/office/powerpoint/2010/main" val="32884367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8434" name="Content Placeholder 3">
            <a:extLst>
              <a:ext uri="{FF2B5EF4-FFF2-40B4-BE49-F238E27FC236}">
                <a16:creationId xmlns:a16="http://schemas.microsoft.com/office/drawing/2014/main" id="{188112B7-1DFE-4A93-B293-9B89B2B135A6}"/>
              </a:ext>
            </a:extLst>
          </p:cNvPr>
          <p:cNvPicPr>
            <a:picLocks noGrp="1" noChangeAspect="1" noChangeArrowheads="1"/>
          </p:cNvPicPr>
          <p:nvPr>
            <p:ph idx="4294967295"/>
          </p:nvPr>
        </p:nvPicPr>
        <p:blipFill>
          <a:blip r:embed="rId3">
            <a:extLst>
              <a:ext uri="{28A0092B-C50C-407E-A947-70E740481C1C}">
                <a14:useLocalDpi xmlns:a14="http://schemas.microsoft.com/office/drawing/2010/main"/>
              </a:ext>
            </a:extLst>
          </a:blip>
          <a:srcRect/>
          <a:stretch>
            <a:fillRect/>
          </a:stretch>
        </p:blipFill>
        <p:spPr>
          <a:xfrm>
            <a:off x="1493838" y="0"/>
            <a:ext cx="9174163" cy="685800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light, red, bottle, train&#10;&#10;Description automatically generated">
            <a:extLst>
              <a:ext uri="{FF2B5EF4-FFF2-40B4-BE49-F238E27FC236}">
                <a16:creationId xmlns:a16="http://schemas.microsoft.com/office/drawing/2014/main" id="{457E2AEC-601E-42A2-ACFE-9D25635F3A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635000"/>
            <a:ext cx="12192000" cy="8128000"/>
          </a:xfrm>
          <a:prstGeom prst="rect">
            <a:avLst/>
          </a:prstGeom>
        </p:spPr>
      </p:pic>
    </p:spTree>
    <p:extLst>
      <p:ext uri="{BB962C8B-B14F-4D97-AF65-F5344CB8AC3E}">
        <p14:creationId xmlns:p14="http://schemas.microsoft.com/office/powerpoint/2010/main" val="1973066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4578" name="Content Placeholder 3">
            <a:extLst>
              <a:ext uri="{FF2B5EF4-FFF2-40B4-BE49-F238E27FC236}">
                <a16:creationId xmlns:a16="http://schemas.microsoft.com/office/drawing/2014/main" id="{B1098FBC-6953-4257-B555-12236CA9F038}"/>
              </a:ext>
            </a:extLst>
          </p:cNvPr>
          <p:cNvPicPr>
            <a:picLocks noGrp="1" noChangeAspect="1" noChangeArrowheads="1"/>
          </p:cNvPicPr>
          <p:nvPr>
            <p:ph idx="4294967295"/>
          </p:nvPr>
        </p:nvPicPr>
        <p:blipFill>
          <a:blip r:embed="rId3">
            <a:extLst>
              <a:ext uri="{28A0092B-C50C-407E-A947-70E740481C1C}">
                <a14:useLocalDpi xmlns:a14="http://schemas.microsoft.com/office/drawing/2010/main"/>
              </a:ext>
            </a:extLst>
          </a:blip>
          <a:srcRect/>
          <a:stretch>
            <a:fillRect/>
          </a:stretch>
        </p:blipFill>
        <p:spPr>
          <a:xfrm>
            <a:off x="1498600" y="0"/>
            <a:ext cx="9169400" cy="6858000"/>
          </a:xfr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6626" name="Picture 1">
            <a:extLst>
              <a:ext uri="{FF2B5EF4-FFF2-40B4-BE49-F238E27FC236}">
                <a16:creationId xmlns:a16="http://schemas.microsoft.com/office/drawing/2014/main" id="{C8A5A4ED-D417-48FE-8027-5A25D1F16E82}"/>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524000" y="-28575"/>
            <a:ext cx="9201150" cy="688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DB816-B87A-4002-9C40-653128A32C8B}"/>
              </a:ext>
            </a:extLst>
          </p:cNvPr>
          <p:cNvSpPr>
            <a:spLocks noGrp="1"/>
          </p:cNvSpPr>
          <p:nvPr>
            <p:ph type="title"/>
          </p:nvPr>
        </p:nvSpPr>
        <p:spPr/>
        <p:txBody>
          <a:bodyPr/>
          <a:lstStyle/>
          <a:p>
            <a:r>
              <a:rPr lang="en-GB" dirty="0"/>
              <a:t>Success</a:t>
            </a:r>
          </a:p>
        </p:txBody>
      </p:sp>
      <p:sp>
        <p:nvSpPr>
          <p:cNvPr id="3" name="Content Placeholder 2">
            <a:extLst>
              <a:ext uri="{FF2B5EF4-FFF2-40B4-BE49-F238E27FC236}">
                <a16:creationId xmlns:a16="http://schemas.microsoft.com/office/drawing/2014/main" id="{836DBFF2-743E-45BB-B4BA-D8D1C12A7BEF}"/>
              </a:ext>
            </a:extLst>
          </p:cNvPr>
          <p:cNvSpPr>
            <a:spLocks noGrp="1"/>
          </p:cNvSpPr>
          <p:nvPr>
            <p:ph idx="1"/>
          </p:nvPr>
        </p:nvSpPr>
        <p:spPr/>
        <p:txBody>
          <a:bodyPr/>
          <a:lstStyle/>
          <a:p>
            <a:r>
              <a:rPr lang="en-GB" dirty="0"/>
              <a:t>Right drug, right dose</a:t>
            </a:r>
          </a:p>
          <a:p>
            <a:r>
              <a:rPr lang="en-GB" dirty="0"/>
              <a:t>Supplementary work:</a:t>
            </a:r>
          </a:p>
          <a:p>
            <a:pPr lvl="1"/>
            <a:r>
              <a:rPr lang="en-GB" dirty="0"/>
              <a:t>Mental health awareness</a:t>
            </a:r>
          </a:p>
          <a:p>
            <a:pPr lvl="1"/>
            <a:r>
              <a:rPr lang="en-GB" dirty="0"/>
              <a:t>Substance misuse work</a:t>
            </a:r>
          </a:p>
          <a:p>
            <a:pPr lvl="1"/>
            <a:r>
              <a:rPr lang="en-GB" dirty="0"/>
              <a:t>Violent/Sex Offender Treatment Programme</a:t>
            </a:r>
          </a:p>
          <a:p>
            <a:r>
              <a:rPr lang="en-GB" dirty="0"/>
              <a:t>Gradual rehabilitation</a:t>
            </a:r>
          </a:p>
          <a:p>
            <a:r>
              <a:rPr lang="en-GB" dirty="0"/>
              <a:t>Leave – escorted then unescorted</a:t>
            </a:r>
          </a:p>
          <a:p>
            <a:r>
              <a:rPr lang="en-GB" dirty="0"/>
              <a:t>Return to the community – and employment</a:t>
            </a:r>
          </a:p>
        </p:txBody>
      </p:sp>
    </p:spTree>
    <p:extLst>
      <p:ext uri="{BB962C8B-B14F-4D97-AF65-F5344CB8AC3E}">
        <p14:creationId xmlns:p14="http://schemas.microsoft.com/office/powerpoint/2010/main" val="8675221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person standing in a kitchen&#10;&#10;Description automatically generated">
            <a:extLst>
              <a:ext uri="{FF2B5EF4-FFF2-40B4-BE49-F238E27FC236}">
                <a16:creationId xmlns:a16="http://schemas.microsoft.com/office/drawing/2014/main" id="{4386BA4B-BE56-4BC3-B2AD-9291788DA3F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36108" y="0"/>
            <a:ext cx="9119784" cy="6858000"/>
          </a:xfrm>
          <a:prstGeom prst="rect">
            <a:avLst/>
          </a:prstGeom>
        </p:spPr>
      </p:pic>
    </p:spTree>
    <p:extLst>
      <p:ext uri="{BB962C8B-B14F-4D97-AF65-F5344CB8AC3E}">
        <p14:creationId xmlns:p14="http://schemas.microsoft.com/office/powerpoint/2010/main" val="37936916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15BCEA0-B29B-4FB0-97D6-F5C165D04F1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81100" y="5372"/>
            <a:ext cx="9829800" cy="6852628"/>
          </a:xfrm>
          <a:prstGeom prst="rect">
            <a:avLst/>
          </a:prstGeom>
        </p:spPr>
      </p:pic>
    </p:spTree>
    <p:extLst>
      <p:ext uri="{BB962C8B-B14F-4D97-AF65-F5344CB8AC3E}">
        <p14:creationId xmlns:p14="http://schemas.microsoft.com/office/powerpoint/2010/main" val="41369828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6B3EAA3-31BE-4D70-9311-949D4EE07B4B}"/>
              </a:ext>
            </a:extLst>
          </p:cNvPr>
          <p:cNvSpPr>
            <a:spLocks noGrp="1"/>
          </p:cNvSpPr>
          <p:nvPr>
            <p:ph type="title"/>
          </p:nvPr>
        </p:nvSpPr>
        <p:spPr>
          <a:xfrm>
            <a:off x="863029" y="1012004"/>
            <a:ext cx="3416158" cy="4795408"/>
          </a:xfrm>
        </p:spPr>
        <p:txBody>
          <a:bodyPr>
            <a:normAutofit/>
          </a:bodyPr>
          <a:lstStyle/>
          <a:p>
            <a:r>
              <a:rPr lang="en-GB">
                <a:solidFill>
                  <a:srgbClr val="FFFFFF"/>
                </a:solidFill>
              </a:rPr>
              <a:t>Outline – will talk about</a:t>
            </a:r>
          </a:p>
        </p:txBody>
      </p:sp>
      <p:graphicFrame>
        <p:nvGraphicFramePr>
          <p:cNvPr id="7" name="Content Placeholder 2">
            <a:extLst>
              <a:ext uri="{FF2B5EF4-FFF2-40B4-BE49-F238E27FC236}">
                <a16:creationId xmlns:a16="http://schemas.microsoft.com/office/drawing/2014/main" id="{C2F56A96-A01D-44C6-9D62-C645DB7398B3}"/>
              </a:ext>
            </a:extLst>
          </p:cNvPr>
          <p:cNvGraphicFramePr>
            <a:graphicFrameLocks noGrp="1"/>
          </p:cNvGraphicFramePr>
          <p:nvPr>
            <p:ph idx="1"/>
            <p:extLst>
              <p:ext uri="{D42A27DB-BD31-4B8C-83A1-F6EECF244321}">
                <p14:modId xmlns:p14="http://schemas.microsoft.com/office/powerpoint/2010/main" val="1102950389"/>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750723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09E55-791F-40B9-A3B8-02C27A098271}"/>
              </a:ext>
            </a:extLst>
          </p:cNvPr>
          <p:cNvSpPr>
            <a:spLocks noGrp="1"/>
          </p:cNvSpPr>
          <p:nvPr>
            <p:ph type="title"/>
          </p:nvPr>
        </p:nvSpPr>
        <p:spPr>
          <a:xfrm>
            <a:off x="-1574800" y="0"/>
            <a:ext cx="15341600" cy="1143000"/>
          </a:xfrm>
        </p:spPr>
        <p:txBody>
          <a:bodyPr/>
          <a:lstStyle/>
          <a:p>
            <a:r>
              <a:rPr lang="en-GB" sz="8000" dirty="0"/>
              <a:t>drnicholastaylor.me/today</a:t>
            </a:r>
          </a:p>
        </p:txBody>
      </p:sp>
      <p:pic>
        <p:nvPicPr>
          <p:cNvPr id="4" name="Content Placeholder 3">
            <a:extLst>
              <a:ext uri="{FF2B5EF4-FFF2-40B4-BE49-F238E27FC236}">
                <a16:creationId xmlns:a16="http://schemas.microsoft.com/office/drawing/2014/main" id="{2A3FF398-8C62-435F-834A-3944E33A7CB2}"/>
              </a:ext>
            </a:extLst>
          </p:cNvPr>
          <p:cNvPicPr>
            <a:picLocks noGrp="1" noChangeAspect="1"/>
          </p:cNvPicPr>
          <p:nvPr>
            <p:ph idx="1"/>
          </p:nvPr>
        </p:nvPicPr>
        <p:blipFill>
          <a:blip r:embed="rId2"/>
          <a:stretch>
            <a:fillRect/>
          </a:stretch>
        </p:blipFill>
        <p:spPr>
          <a:xfrm>
            <a:off x="-788117" y="1143000"/>
            <a:ext cx="13768234" cy="5984966"/>
          </a:xfrm>
          <a:prstGeom prst="rect">
            <a:avLst/>
          </a:prstGeom>
        </p:spPr>
      </p:pic>
    </p:spTree>
    <p:extLst>
      <p:ext uri="{BB962C8B-B14F-4D97-AF65-F5344CB8AC3E}">
        <p14:creationId xmlns:p14="http://schemas.microsoft.com/office/powerpoint/2010/main" val="37550815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descr="A person driving a race car on a track&#10;&#10;Description automatically generated">
            <a:extLst>
              <a:ext uri="{FF2B5EF4-FFF2-40B4-BE49-F238E27FC236}">
                <a16:creationId xmlns:a16="http://schemas.microsoft.com/office/drawing/2014/main" id="{58B0ED71-5131-45A9-8FCB-5A1ADA7941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
            <a:ext cx="12179287" cy="8548256"/>
          </a:xfrm>
          <a:prstGeom prst="rect">
            <a:avLst/>
          </a:prstGeom>
        </p:spPr>
      </p:pic>
    </p:spTree>
    <p:extLst>
      <p:ext uri="{BB962C8B-B14F-4D97-AF65-F5344CB8AC3E}">
        <p14:creationId xmlns:p14="http://schemas.microsoft.com/office/powerpoint/2010/main" val="11473129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EC8AC-6A12-4BB2-9113-04C4688B5D8E}"/>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B009BE73-6EC1-43D9-B09E-7D022ED8CEDF}"/>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0" y="-1"/>
            <a:ext cx="12191999" cy="7283410"/>
          </a:xfrm>
          <a:prstGeom prst="rect">
            <a:avLst/>
          </a:prstGeom>
        </p:spPr>
      </p:pic>
    </p:spTree>
    <p:extLst>
      <p:ext uri="{BB962C8B-B14F-4D97-AF65-F5344CB8AC3E}">
        <p14:creationId xmlns:p14="http://schemas.microsoft.com/office/powerpoint/2010/main" val="116124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CAE67BF-E0D4-43D3-BA2D-CE6272AAC247}"/>
              </a:ext>
            </a:extLst>
          </p:cNvPr>
          <p:cNvSpPr>
            <a:spLocks noGrp="1"/>
          </p:cNvSpPr>
          <p:nvPr>
            <p:ph type="title"/>
          </p:nvPr>
        </p:nvSpPr>
        <p:spPr>
          <a:xfrm>
            <a:off x="863029" y="1012004"/>
            <a:ext cx="3416158" cy="4795408"/>
          </a:xfrm>
        </p:spPr>
        <p:txBody>
          <a:bodyPr>
            <a:normAutofit/>
          </a:bodyPr>
          <a:lstStyle/>
          <a:p>
            <a:r>
              <a:rPr lang="en-GB">
                <a:solidFill>
                  <a:srgbClr val="FFFFFF"/>
                </a:solidFill>
              </a:rPr>
              <a:t>Forensic psychiatry</a:t>
            </a:r>
          </a:p>
        </p:txBody>
      </p:sp>
      <p:graphicFrame>
        <p:nvGraphicFramePr>
          <p:cNvPr id="5" name="Content Placeholder 2">
            <a:extLst>
              <a:ext uri="{FF2B5EF4-FFF2-40B4-BE49-F238E27FC236}">
                <a16:creationId xmlns:a16="http://schemas.microsoft.com/office/drawing/2014/main" id="{26F2666A-6971-4575-97F8-A21307A50F43}"/>
              </a:ext>
            </a:extLst>
          </p:cNvPr>
          <p:cNvGraphicFramePr>
            <a:graphicFrameLocks noGrp="1"/>
          </p:cNvGraphicFramePr>
          <p:nvPr>
            <p:ph idx="1"/>
            <p:extLst>
              <p:ext uri="{D42A27DB-BD31-4B8C-83A1-F6EECF244321}">
                <p14:modId xmlns:p14="http://schemas.microsoft.com/office/powerpoint/2010/main" val="3062834989"/>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65224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9F230-D59D-41E4-A1EB-F25342CB7AC3}"/>
              </a:ext>
            </a:extLst>
          </p:cNvPr>
          <p:cNvSpPr>
            <a:spLocks noGrp="1"/>
          </p:cNvSpPr>
          <p:nvPr>
            <p:ph type="title"/>
          </p:nvPr>
        </p:nvSpPr>
        <p:spPr>
          <a:xfrm>
            <a:off x="642996" y="4571216"/>
            <a:ext cx="10906008" cy="1115415"/>
          </a:xfrm>
        </p:spPr>
        <p:txBody>
          <a:bodyPr vert="horz" lIns="91440" tIns="45720" rIns="91440" bIns="45720" rtlCol="0" anchor="b">
            <a:normAutofit/>
          </a:bodyPr>
          <a:lstStyle/>
          <a:p>
            <a:pPr algn="ctr"/>
            <a:r>
              <a:rPr lang="en-US" sz="6000" kern="1200" dirty="0">
                <a:solidFill>
                  <a:schemeClr val="tx1"/>
                </a:solidFill>
                <a:latin typeface="+mj-lt"/>
                <a:ea typeface="+mj-ea"/>
                <a:cs typeface="+mj-cs"/>
              </a:rPr>
              <a:t>Arnold Lodge</a:t>
            </a:r>
          </a:p>
        </p:txBody>
      </p:sp>
      <p:pic>
        <p:nvPicPr>
          <p:cNvPr id="7" name="Picture 6" descr="A large brick building&#10;&#10;Description automatically generated">
            <a:extLst>
              <a:ext uri="{FF2B5EF4-FFF2-40B4-BE49-F238E27FC236}">
                <a16:creationId xmlns:a16="http://schemas.microsoft.com/office/drawing/2014/main" id="{39058F50-D471-4F94-B628-9F31CAAD83F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1628" y="320511"/>
            <a:ext cx="3794760" cy="3930978"/>
          </a:xfrm>
          <a:prstGeom prst="rect">
            <a:avLst/>
          </a:prstGeom>
        </p:spPr>
      </p:pic>
      <p:pic>
        <p:nvPicPr>
          <p:cNvPr id="9" name="Picture 8" descr="A person in a cage&#10;&#10;Description automatically generated">
            <a:extLst>
              <a:ext uri="{FF2B5EF4-FFF2-40B4-BE49-F238E27FC236}">
                <a16:creationId xmlns:a16="http://schemas.microsoft.com/office/drawing/2014/main" id="{01B8A6DA-924D-4932-B760-72DDEA9EDBD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
          <a:stretch/>
        </p:blipFill>
        <p:spPr>
          <a:xfrm>
            <a:off x="4198385" y="320511"/>
            <a:ext cx="3794760" cy="3930978"/>
          </a:xfrm>
          <a:prstGeom prst="rect">
            <a:avLst/>
          </a:prstGeom>
        </p:spPr>
      </p:pic>
      <p:pic>
        <p:nvPicPr>
          <p:cNvPr id="5" name="Content Placeholder 4" descr="A large green field&#10;&#10;Description automatically generated">
            <a:extLst>
              <a:ext uri="{FF2B5EF4-FFF2-40B4-BE49-F238E27FC236}">
                <a16:creationId xmlns:a16="http://schemas.microsoft.com/office/drawing/2014/main" id="{17298072-A920-4CAC-A859-6677D70EA07B}"/>
              </a:ext>
            </a:extLst>
          </p:cNvPr>
          <p:cNvPicPr>
            <a:picLocks noGrp="1" noChangeAspect="1"/>
          </p:cNvPicPr>
          <p:nvPr>
            <p:ph idx="1"/>
          </p:nvPr>
        </p:nvPicPr>
        <p:blipFill rotWithShape="1">
          <a:blip r:embed="rId5" cstate="screen">
            <a:extLst>
              <a:ext uri="{28A0092B-C50C-407E-A947-70E740481C1C}">
                <a14:useLocalDpi xmlns:a14="http://schemas.microsoft.com/office/drawing/2010/main"/>
              </a:ext>
            </a:extLst>
          </a:blip>
          <a:srcRect b="-2"/>
          <a:stretch/>
        </p:blipFill>
        <p:spPr>
          <a:xfrm>
            <a:off x="8075142" y="320511"/>
            <a:ext cx="3794760" cy="3930978"/>
          </a:xfrm>
          <a:prstGeom prst="rect">
            <a:avLst/>
          </a:prstGeom>
        </p:spPr>
      </p:pic>
      <p:cxnSp>
        <p:nvCxnSpPr>
          <p:cNvPr id="14" name="Straight Connector 13">
            <a:extLst>
              <a:ext uri="{FF2B5EF4-FFF2-40B4-BE49-F238E27FC236}">
                <a16:creationId xmlns:a16="http://schemas.microsoft.com/office/drawing/2014/main" id="{60188E89-AF78-40F6-B787-E9BD9C6256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000" y="5778706"/>
            <a:ext cx="9144000" cy="0"/>
          </a:xfrm>
          <a:prstGeom prst="line">
            <a:avLst/>
          </a:prstGeom>
          <a:ln w="19050">
            <a:solidFill>
              <a:srgbClr val="9D543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7549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31BAB15-76BD-4088-A8F1-BF8C496A2508}"/>
              </a:ext>
            </a:extLst>
          </p:cNvPr>
          <p:cNvPicPr>
            <a:picLocks noGrp="1" noChangeAspect="1"/>
          </p:cNvPicPr>
          <p:nvPr>
            <p:ph idx="1"/>
          </p:nvPr>
        </p:nvPicPr>
        <p:blipFill>
          <a:blip r:embed="rId3"/>
          <a:stretch>
            <a:fillRect/>
          </a:stretch>
        </p:blipFill>
        <p:spPr>
          <a:xfrm>
            <a:off x="1321443" y="-897053"/>
            <a:ext cx="9549113" cy="7927375"/>
          </a:xfrm>
          <a:prstGeom prst="rect">
            <a:avLst/>
          </a:prstGeom>
        </p:spPr>
      </p:pic>
    </p:spTree>
    <p:extLst>
      <p:ext uri="{BB962C8B-B14F-4D97-AF65-F5344CB8AC3E}">
        <p14:creationId xmlns:p14="http://schemas.microsoft.com/office/powerpoint/2010/main" val="4096451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6B3EAA3-31BE-4D70-9311-949D4EE07B4B}"/>
              </a:ext>
            </a:extLst>
          </p:cNvPr>
          <p:cNvSpPr>
            <a:spLocks noGrp="1"/>
          </p:cNvSpPr>
          <p:nvPr>
            <p:ph type="title"/>
          </p:nvPr>
        </p:nvSpPr>
        <p:spPr>
          <a:xfrm>
            <a:off x="863029" y="1012004"/>
            <a:ext cx="3416158" cy="4795408"/>
          </a:xfrm>
        </p:spPr>
        <p:txBody>
          <a:bodyPr>
            <a:normAutofit/>
          </a:bodyPr>
          <a:lstStyle/>
          <a:p>
            <a:r>
              <a:rPr lang="en-GB">
                <a:solidFill>
                  <a:srgbClr val="FFFFFF"/>
                </a:solidFill>
              </a:rPr>
              <a:t>Outline – will talk about</a:t>
            </a:r>
          </a:p>
        </p:txBody>
      </p:sp>
      <p:graphicFrame>
        <p:nvGraphicFramePr>
          <p:cNvPr id="7" name="Content Placeholder 2">
            <a:extLst>
              <a:ext uri="{FF2B5EF4-FFF2-40B4-BE49-F238E27FC236}">
                <a16:creationId xmlns:a16="http://schemas.microsoft.com/office/drawing/2014/main" id="{C2F56A96-A01D-44C6-9D62-C645DB7398B3}"/>
              </a:ext>
            </a:extLst>
          </p:cNvPr>
          <p:cNvGraphicFramePr>
            <a:graphicFrameLocks noGrp="1"/>
          </p:cNvGraphicFramePr>
          <p:nvPr>
            <p:ph idx="1"/>
            <p:extLst>
              <p:ext uri="{D42A27DB-BD31-4B8C-83A1-F6EECF244321}">
                <p14:modId xmlns:p14="http://schemas.microsoft.com/office/powerpoint/2010/main" val="390703379"/>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05770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E2358-BF0B-4EE3-8B7A-08951DF6945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3EBF840-37C8-41E2-8FB4-BDD8F4428858}"/>
              </a:ext>
            </a:extLst>
          </p:cNvPr>
          <p:cNvSpPr>
            <a:spLocks noGrp="1"/>
          </p:cNvSpPr>
          <p:nvPr>
            <p:ph idx="1"/>
          </p:nvPr>
        </p:nvSpPr>
        <p:spPr/>
        <p:txBody>
          <a:bodyPr/>
          <a:lstStyle/>
          <a:p>
            <a:endParaRPr lang="en-GB"/>
          </a:p>
        </p:txBody>
      </p:sp>
      <p:pic>
        <p:nvPicPr>
          <p:cNvPr id="4" name="Picture 3" descr="A picture containing indoor, standing, table, looking&#10;&#10;Description automatically generated">
            <a:extLst>
              <a:ext uri="{FF2B5EF4-FFF2-40B4-BE49-F238E27FC236}">
                <a16:creationId xmlns:a16="http://schemas.microsoft.com/office/drawing/2014/main" id="{0B1D9BB6-D2D9-4BBC-B2DC-FED52356059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56908" y="0"/>
            <a:ext cx="4562199" cy="6858000"/>
          </a:xfrm>
          <a:prstGeom prst="rect">
            <a:avLst/>
          </a:prstGeom>
        </p:spPr>
      </p:pic>
    </p:spTree>
    <p:extLst>
      <p:ext uri="{BB962C8B-B14F-4D97-AF65-F5344CB8AC3E}">
        <p14:creationId xmlns:p14="http://schemas.microsoft.com/office/powerpoint/2010/main" val="38339505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TotalTime>
  <Words>2512</Words>
  <Application>Microsoft Office PowerPoint</Application>
  <PresentationFormat>Widescreen</PresentationFormat>
  <Paragraphs>295</Paragraphs>
  <Slides>48</Slides>
  <Notes>33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48</vt:i4>
      </vt:variant>
    </vt:vector>
  </HeadingPairs>
  <TitlesOfParts>
    <vt:vector size="54" baseType="lpstr">
      <vt:lpstr>Arial</vt:lpstr>
      <vt:lpstr>Calibri</vt:lpstr>
      <vt:lpstr>Calibri Light</vt:lpstr>
      <vt:lpstr>Tw Cen MT</vt:lpstr>
      <vt:lpstr>Office Theme</vt:lpstr>
      <vt:lpstr>1_Office Theme</vt:lpstr>
      <vt:lpstr>Forensic Psychiatry: Madness, Murder and Medicine</vt:lpstr>
      <vt:lpstr>PowerPoint Presentation</vt:lpstr>
      <vt:lpstr>drnicholastaylor.me/today</vt:lpstr>
      <vt:lpstr>PowerPoint Presentation</vt:lpstr>
      <vt:lpstr>Forensic psychiatry</vt:lpstr>
      <vt:lpstr>Arnold Lodge</vt:lpstr>
      <vt:lpstr>PowerPoint Presentation</vt:lpstr>
      <vt:lpstr>Outline – will talk about</vt:lpstr>
      <vt:lpstr>PowerPoint Presentation</vt:lpstr>
      <vt:lpstr>PowerPoint Presentation</vt:lpstr>
      <vt:lpstr>PowerPoint Presentation</vt:lpstr>
      <vt:lpstr>Madness – Neurosis vs Psychosis</vt:lpstr>
      <vt:lpstr>Neurosis</vt:lpstr>
      <vt:lpstr>Spectrum of neurosis</vt:lpstr>
      <vt:lpstr>PowerPoint Presentation</vt:lpstr>
      <vt:lpstr>Psychosis</vt:lpstr>
      <vt:lpstr>Hallucinations – disorders of perception</vt:lpstr>
      <vt:lpstr>Delusions – disorders of belief</vt:lpstr>
      <vt:lpstr>Thought disorder</vt:lpstr>
      <vt:lpstr>PSYCHOSIS</vt:lpstr>
      <vt:lpstr>PowerPoint Presentation</vt:lpstr>
      <vt:lpstr>Drugs causing psychosis act through an increase in dopamine in the brain </vt:lpstr>
      <vt:lpstr>Synapse</vt:lpstr>
      <vt:lpstr>PowerPoint Presentation</vt:lpstr>
      <vt:lpstr>How many synapses?</vt:lpstr>
      <vt:lpstr>PowerPoint Presentation</vt:lpstr>
      <vt:lpstr>PowerPoint Presentation</vt:lpstr>
      <vt:lpstr>A typical story</vt:lpstr>
      <vt:lpstr>Homicide</vt:lpstr>
      <vt:lpstr>PowerPoint Presentation</vt:lpstr>
      <vt:lpstr>PowerPoint Presentation</vt:lpstr>
      <vt:lpstr>Arnold Lodge</vt:lpstr>
      <vt:lpstr>Admission to hospital</vt:lpstr>
      <vt:lpstr>PowerPoint Presentation</vt:lpstr>
      <vt:lpstr>PowerPoint Presentation</vt:lpstr>
      <vt:lpstr>Arnold Lodge</vt:lpstr>
      <vt:lpstr>PowerPoint Presentation</vt:lpstr>
      <vt:lpstr>PowerPoint Presentation</vt:lpstr>
      <vt:lpstr>PowerPoint Presentation</vt:lpstr>
      <vt:lpstr>PowerPoint Presentation</vt:lpstr>
      <vt:lpstr>PowerPoint Presentation</vt:lpstr>
      <vt:lpstr>Success</vt:lpstr>
      <vt:lpstr>PowerPoint Presentation</vt:lpstr>
      <vt:lpstr>PowerPoint Presentation</vt:lpstr>
      <vt:lpstr>Outline – will talk about</vt:lpstr>
      <vt:lpstr>drnicholastaylor.me/today</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Forensic Psychiatry: Madness, Murder and Medicine</dc:title>
  <dc:creator>Nicholas Taylor</dc:creator>
  <cp:lastModifiedBy>Nicholas Taylor</cp:lastModifiedBy>
  <cp:revision>2</cp:revision>
  <dcterms:created xsi:type="dcterms:W3CDTF">2020-01-13T17:53:21Z</dcterms:created>
  <dcterms:modified xsi:type="dcterms:W3CDTF">2020-01-14T15:16:47Z</dcterms:modified>
</cp:coreProperties>
</file>